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4762500" cy="4508500"/>
  <p:notesSz cx="4762500" cy="4508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21200" cy="4406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432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59300" cy="4445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4457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847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08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339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101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974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10099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368800" cy="4216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199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200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200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200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993900" cy="1701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146300" cy="1866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247900" cy="203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362200" cy="2235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25700" cy="2362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657600" cy="2489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063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654300" cy="265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743200" cy="2743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832100" cy="2857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971800" cy="2971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060700" cy="304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149600" cy="314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225800" cy="3213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327400" cy="3340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390900" cy="3403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467100" cy="3467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19600" cy="4114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543300" cy="3568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191000" cy="3632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229100" cy="369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267200" cy="3860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35400" cy="3848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305300" cy="3898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343400" cy="3975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45000" cy="41655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57700" cy="4203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70400" cy="4241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305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08500" cy="438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2024-03-29T13:25:32+00:00</dcterms:modified>
</cp:coreProperties>
</file>