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2705100" cy="2705100"/>
  <p:notesSz cx="2705100" cy="2705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705100" cy="2705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705100" cy="2705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2024-03-29T13:25:38+00:00</dcterms:modified>
</cp:coreProperties>
</file>