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2438400" cy="2438400"/>
  <p:notesSz cx="2438400" cy="243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2024-03-29T13:25:35+00:00</dcterms:modified>
</cp:coreProperties>
</file>