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</p:sldIdLst>
  <p:sldSz cx="2857500" cy="2857500"/>
  <p:notesSz cx="2857500" cy="2857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857500" cy="2857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00125" y="95368"/>
            <a:ext cx="1378497" cy="1782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3"/>
              </a:lnSpc>
              <a:spcBef>
                <a:spcPts val="0"/>
              </a:spcBef>
              <a:spcAft>
                <a:spcPts val="0"/>
              </a:spcAft>
            </a:pPr>
            <a:r>
              <a:rPr dirty="0" sz="950" spc="14">
                <a:solidFill>
                  <a:srgbClr val="000000"/>
                </a:solidFill>
                <a:latin typeface="Microsoft Sans Serif"/>
                <a:cs typeface="Microsoft Sans Serif"/>
              </a:rPr>
              <a:t>Aspose</a:t>
            </a:r>
            <a:r>
              <a:rPr dirty="0" sz="95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950" spc="18">
                <a:solidFill>
                  <a:srgbClr val="000000"/>
                </a:solidFill>
                <a:latin typeface="Microsoft Sans Serif"/>
                <a:cs typeface="Microsoft Sans Serif"/>
              </a:rPr>
              <a:t>EMF+</a:t>
            </a:r>
            <a:r>
              <a:rPr dirty="0" sz="95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950" spc="12">
                <a:solidFill>
                  <a:srgbClr val="000000"/>
                </a:solidFill>
                <a:latin typeface="Microsoft Sans Serif"/>
                <a:cs typeface="Microsoft Sans Serif"/>
              </a:rPr>
              <a:t>Figures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2024-03-29T13:25:45+00:00</dcterms:modified>
</cp:coreProperties>
</file>