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4572000" cy="3810000"/>
  <p:notesSz cx="4572000" cy="381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slide" Target="slides/slide32.xml" /><Relationship Id="rId38" Type="http://schemas.openxmlformats.org/officeDocument/2006/relationships/slide" Target="slides/slide33.xml" /><Relationship Id="rId39" Type="http://schemas.openxmlformats.org/officeDocument/2006/relationships/slide" Target="slides/slide34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8.pn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2.pn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3.pn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2024-03-29T13:25:52+00:00</dcterms:modified>
</cp:coreProperties>
</file>