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</p:sldIdLst>
  <p:sldSz cx="20116800" cy="12824318"/>
  <p:notesSz cx="20116800" cy="12824318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2" Type="http://schemas.openxmlformats.org/officeDocument/2006/relationships/tableStyles" Target="tableStyles.xml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20116800" cy="12824318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stas</dc:creator>
  <cp:lastModifiedBy>stas</cp:lastModifiedBy>
  <cp:revision>1</cp:revision>
  <dcterms:modified xsi:type="dcterms:W3CDTF">2024-03-29T13:25:37+00:00</dcterms:modified>
</cp:coreProperties>
</file>