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3428892"/>
  <p:notesSz cx="20116800" cy="1342889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342889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928" y="348155"/>
            <a:ext cx="11890926" cy="418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8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2024-04-05T14:34:59+01:00</dcterms:modified>
</cp:coreProperties>
</file>