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3810000" cy="3810000"/>
  <p:notesSz cx="3810000" cy="381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2024-04-05T14:35:06+01:00</dcterms:modified>
</cp:coreProperties>
</file>