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</p:sldIdLst>
  <p:sldSz cx="20116800" cy="12824318"/>
  <p:notesSz cx="20116800" cy="1282431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0116800" cy="12824318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227180" y="357631"/>
            <a:ext cx="12241814" cy="436611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0" marR="0">
              <a:lnSpc>
                <a:spcPts val="3169"/>
              </a:lnSpc>
              <a:spcBef>
                <a:spcPts val="0"/>
              </a:spcBef>
              <a:spcAft>
                <a:spcPts val="0"/>
              </a:spcAft>
            </a:pP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Evaluation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Only.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Created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with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Aspose.PDF.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Copyright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2002-2024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Aspose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Pty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0064"/>
                </a:solidFill>
                <a:latin typeface="Times New Roman"/>
                <a:cs typeface="Times New Roman"/>
              </a:rPr>
              <a:t>Ltd.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2024-04-05T14:35:09+01:00</dcterms:modified>
</cp:coreProperties>
</file>