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20116800" cy="13428892"/>
  <p:notesSz cx="20116800" cy="13428892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342889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2024-10-02T13:55:15+01:00</dcterms:modified>
</cp:coreProperties>
</file>