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6002000" cy="10439400"/>
  <p:notesSz cx="16002000" cy="10439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6002000" cy="10439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2024-10-02T13:55:42+01:00</dcterms:modified>
</cp:coreProperties>
</file>