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 /><Relationship Id="rId2" Type="http://schemas.openxmlformats.org/officeDocument/2006/relationships/extended-properties" Target="docProps/app.xml" /><Relationship Id="rId3" Type="http://schemas.openxmlformats.org/officeDocument/2006/relationships/officeDocument" Target="ppt/presentation.xml" /></Relationships>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embedTrueTypeFonts="1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2438400" cy="2438400"/>
  <p:notesSz cx="2438400" cy="243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2482" y="-91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presProps" Target="presProps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15" Type="http://schemas.openxmlformats.org/officeDocument/2006/relationships/slide" Target="slides/slide10.xml" /><Relationship Id="rId16" Type="http://schemas.openxmlformats.org/officeDocument/2006/relationships/slide" Target="slides/slide11.xml" /><Relationship Id="rId17" Type="http://schemas.openxmlformats.org/officeDocument/2006/relationships/slide" Target="slides/slide12.xml" /><Relationship Id="rId18" Type="http://schemas.openxmlformats.org/officeDocument/2006/relationships/slide" Target="slides/slide13.xml" /><Relationship Id="rId19" Type="http://schemas.openxmlformats.org/officeDocument/2006/relationships/slide" Target="slides/slide14.xml" /><Relationship Id="rId2" Type="http://schemas.openxmlformats.org/officeDocument/2006/relationships/tableStyles" Target="tableStyles.xml" /><Relationship Id="rId20" Type="http://schemas.openxmlformats.org/officeDocument/2006/relationships/slide" Target="slides/slide15.xml" /><Relationship Id="rId21" Type="http://schemas.openxmlformats.org/officeDocument/2006/relationships/slide" Target="slides/slide16.xml" /><Relationship Id="rId3" Type="http://schemas.openxmlformats.org/officeDocument/2006/relationships/viewProps" Target="viewProps.xml" /><Relationship Id="rId4" Type="http://schemas.openxmlformats.org/officeDocument/2006/relationships/theme" Target="theme/theme1.xml" /><Relationship Id="rId5" Type="http://schemas.openxmlformats.org/officeDocument/2006/relationships/slideMaster" Target="slideMasters/slide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27.02.2014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В‹#В›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0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1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2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3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4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6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3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4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5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8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9.png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object 1"/>
          <p:cNvSpPr/>
          <p:nvPr/>
        </p:nvSpPr>
        <p:spPr>
          <a:xfrm>
            <a:off x="0" y="0"/>
            <a:ext cx="2438400" cy="2438400"/>
          </a:xfrm>
          <a:prstGeom prst="rect">
            <a:avLst/>
          </a:prstGeom>
          <a:blipFill>
            <a:blip cstate="print" r:embed="rId2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stas</dc:creator>
  <cp:lastModifiedBy>stas</cp:lastModifiedBy>
  <cp:revision>1</cp:revision>
  <dcterms:modified xsi:type="dcterms:W3CDTF">2024-10-02T13:55:21+01:00</dcterms:modified>
</cp:coreProperties>
</file>