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4762500" cy="4762500"/>
  <p:notesSz cx="4762500" cy="4762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762500" cy="4762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2024-10-02T13:55:42+01:00</dcterms:modified>
</cp:coreProperties>
</file>