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</p:sldIdLst>
  <p:sldSz cx="7874000" cy="11137900"/>
  <p:notesSz cx="7874000" cy="111379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68666" y="2709873"/>
            <a:ext cx="1800299" cy="29348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1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Odg/Otg</a:t>
            </a:r>
            <a:r>
              <a:rPr dirty="0" sz="1800" spc="-26">
                <a:solidFill>
                  <a:srgbClr val="000000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000000"/>
                </a:solidFill>
                <a:latin typeface="Liberation Sans"/>
                <a:cs typeface="Liberation Sans"/>
              </a:rPr>
              <a:t>Format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7874000" cy="111379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2025-02-18T10:28:58+00:00</dcterms:modified>
</cp:coreProperties>
</file>