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</p:sldIdLst>
  <p:sldSz cx="20116800" cy="12824318"/>
  <p:notesSz cx="20116800" cy="12824318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0116800" cy="12824318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2024-10-02T13:55:23+01:00</dcterms:modified>
</cp:coreProperties>
</file>