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5334000" cy="4724400"/>
  <p:notesSz cx="5334000" cy="4724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5334000" cy="4724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2024-03-29T13:25:40+00:00</dcterms:modified>
</cp:coreProperties>
</file>