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</p:sldIdLst>
  <p:sldSz cx="7327900" cy="4203700"/>
  <p:notesSz cx="7327900" cy="4203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327900" cy="4203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2024-03-29T13:25:28+00:00</dcterms:modified>
</cp:coreProperties>
</file>