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4762500" cy="4508500"/>
  <p:notesSz cx="4762500" cy="4508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50849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2024-04-05T14:35:05+01:00</dcterms:modified>
</cp:coreProperties>
</file>