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16002000" cy="10439400"/>
  <p:notesSz cx="16002000" cy="10439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6002000" cy="10439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4000" y="299888"/>
            <a:ext cx="10303371" cy="3756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2024-04-05T14:35:31+01:00</dcterms:modified>
</cp:coreProperties>
</file>