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1790700" cy="1790700"/>
  <p:notesSz cx="1790700" cy="179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790700" cy="1790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790700" cy="1790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2024-04-05T14:35:25+01:00</dcterms:modified>
</cp:coreProperties>
</file>