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</p:sldIdLst>
  <p:sldSz cx="4762500" cy="4762500"/>
  <p:notesSz cx="4762500" cy="4762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762500" cy="4762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stas</dc:creator>
  <cp:lastModifiedBy>stas</cp:lastModifiedBy>
  <cp:revision>1</cp:revision>
  <dcterms:modified xsi:type="dcterms:W3CDTF">2024-04-05T14:35:31+01:00</dcterms:modified>
</cp:coreProperties>
</file>