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4572000" cy="3810000"/>
  <p:notesSz cx="4572000" cy="3810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2" Type="http://schemas.openxmlformats.org/officeDocument/2006/relationships/tableStyles" Target="tableStyles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4572000" cy="38100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2024-04-05T14:35:38+01:00</dcterms:modified>
</cp:coreProperties>
</file>