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4660900" cy="3937000"/>
  <p:notesSz cx="4660900" cy="393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60900" cy="393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2024-04-05T14:35:28+01:00</dcterms:modified>
</cp:coreProperties>
</file>