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874000" cy="11137900"/>
  <p:notesSz cx="7874000" cy="11137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68666" y="2709873"/>
            <a:ext cx="18002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Odg/Otg</a:t>
            </a:r>
            <a:r>
              <a:rPr dirty="0" sz="1800" spc="-26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99962"/>
            <a:ext cx="3536057" cy="1506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5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2024-04-05T14:35:26+01:00</dcterms:modified>
</cp:coreProperties>
</file>