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16002000" cy="9994900"/>
  <p:notesSz cx="16002000" cy="9994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6002000" cy="9994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4000" y="299888"/>
            <a:ext cx="10303371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2002-2024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2024-04-05T14:35:36+01:00</dcterms:modified>
</cp:coreProperties>
</file>