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371600" y="9131300"/>
            <a:ext cx="12700" cy="12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6400800" y="90170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71600" y="896768"/>
            <a:ext cx="923110" cy="3988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First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371600" y="9131300"/>
            <a:ext cx="12700" cy="12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6400800" y="90170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71600" y="896768"/>
            <a:ext cx="1143632" cy="3988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Second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371600" y="9131300"/>
            <a:ext cx="12700" cy="12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6400800" y="90170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71600" y="896768"/>
            <a:ext cx="974011" cy="3988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Third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371600" y="9131300"/>
            <a:ext cx="12700" cy="12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6400800" y="90170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71600" y="896768"/>
            <a:ext cx="1067280" cy="3988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Fourth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DefaultAppPool</dc:creator>
  <cp:lastModifiedBy>DefaultAppPool</cp:lastModifiedBy>
  <cp:revision>1</cp:revision>
  <dcterms:modified xsi:type="dcterms:W3CDTF">2018-07-06T07:01:22+00:00</dcterms:modified>
</cp:coreProperties>
</file>