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40" d="100"/>
          <a:sy n="140" d="100"/>
        </p:scale>
        <p:origin x="8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E2FC81-5718-4234-A9DC-E74E97FBAE70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uk-UA"/>
        </a:p>
      </dgm:t>
    </dgm:pt>
    <dgm:pt modelId="{295E1514-DC6E-48A5-BD8A-A95E6AC182B5}">
      <dgm:prSet phldrT="[Text]"/>
      <dgm:spPr/>
      <dgm:t>
        <a:bodyPr/>
        <a:lstStyle/>
        <a:p>
          <a:r>
            <a:rPr lang="en-US"/>
            <a:t>Document</a:t>
          </a:r>
          <a:endParaRPr lang="uk-UA"/>
        </a:p>
      </dgm:t>
    </dgm:pt>
    <dgm:pt modelId="{2E0818CC-AFCD-4D0F-925C-4B3E3EFF8B96}" type="parTrans" cxnId="{4BCC495C-90E2-41B9-AE2F-D38249C1FE79}">
      <dgm:prSet/>
      <dgm:spPr/>
      <dgm:t>
        <a:bodyPr/>
        <a:lstStyle/>
        <a:p>
          <a:endParaRPr lang="uk-UA"/>
        </a:p>
      </dgm:t>
    </dgm:pt>
    <dgm:pt modelId="{9B3AFA5C-251A-40A3-B91E-39C34F2F22FA}" type="sibTrans" cxnId="{4BCC495C-90E2-41B9-AE2F-D38249C1FE79}">
      <dgm:prSet/>
      <dgm:spPr/>
      <dgm:t>
        <a:bodyPr/>
        <a:lstStyle/>
        <a:p>
          <a:endParaRPr lang="uk-UA"/>
        </a:p>
      </dgm:t>
    </dgm:pt>
    <dgm:pt modelId="{6B028AFD-1487-4257-B5E2-29AEB37409FE}">
      <dgm:prSet phldrT="[Text]"/>
      <dgm:spPr/>
      <dgm:t>
        <a:bodyPr/>
        <a:lstStyle/>
        <a:p>
          <a:r>
            <a:rPr lang="en-US"/>
            <a:t>Info (Author, Title, Subject, etc)</a:t>
          </a:r>
          <a:endParaRPr lang="uk-UA"/>
        </a:p>
      </dgm:t>
    </dgm:pt>
    <dgm:pt modelId="{C092F2D2-E274-43C4-A5BC-6EA6D5D19B8E}" type="parTrans" cxnId="{AB59F792-72D6-4485-B0A6-4918CD1606B4}">
      <dgm:prSet/>
      <dgm:spPr/>
      <dgm:t>
        <a:bodyPr/>
        <a:lstStyle/>
        <a:p>
          <a:endParaRPr lang="uk-UA"/>
        </a:p>
      </dgm:t>
    </dgm:pt>
    <dgm:pt modelId="{5412E150-4E17-4AC9-BDE8-F6AAD278F46F}" type="sibTrans" cxnId="{AB59F792-72D6-4485-B0A6-4918CD1606B4}">
      <dgm:prSet/>
      <dgm:spPr/>
      <dgm:t>
        <a:bodyPr/>
        <a:lstStyle/>
        <a:p>
          <a:endParaRPr lang="uk-UA"/>
        </a:p>
      </dgm:t>
    </dgm:pt>
    <dgm:pt modelId="{C14F2047-0CFF-4B9D-A648-342F63725027}">
      <dgm:prSet phldrT="[Text]"/>
      <dgm:spPr/>
      <dgm:t>
        <a:bodyPr/>
        <a:lstStyle/>
        <a:p>
          <a:r>
            <a:rPr lang="en-US"/>
            <a:t>XMP Data</a:t>
          </a:r>
          <a:endParaRPr lang="uk-UA"/>
        </a:p>
      </dgm:t>
    </dgm:pt>
    <dgm:pt modelId="{A6094660-E93C-45BB-BEAF-BF215A21EF07}" type="parTrans" cxnId="{0BBD2FD0-6C79-4103-A60D-F7FD5C407FF2}">
      <dgm:prSet/>
      <dgm:spPr/>
      <dgm:t>
        <a:bodyPr/>
        <a:lstStyle/>
        <a:p>
          <a:endParaRPr lang="uk-UA"/>
        </a:p>
      </dgm:t>
    </dgm:pt>
    <dgm:pt modelId="{F9222677-D638-45E4-B7F6-DA69CD1411E1}" type="sibTrans" cxnId="{0BBD2FD0-6C79-4103-A60D-F7FD5C407FF2}">
      <dgm:prSet/>
      <dgm:spPr/>
      <dgm:t>
        <a:bodyPr/>
        <a:lstStyle/>
        <a:p>
          <a:endParaRPr lang="uk-UA"/>
        </a:p>
      </dgm:t>
    </dgm:pt>
    <dgm:pt modelId="{08D4F3ED-4DEA-4E92-A576-B075F44F21A8}">
      <dgm:prSet phldrT="[Text]"/>
      <dgm:spPr/>
      <dgm:t>
        <a:bodyPr/>
        <a:lstStyle/>
        <a:p>
          <a:r>
            <a:rPr lang="en-US"/>
            <a:t>Pages</a:t>
          </a:r>
          <a:endParaRPr lang="uk-UA"/>
        </a:p>
      </dgm:t>
    </dgm:pt>
    <dgm:pt modelId="{F904F0BC-28AA-400A-A123-6DF07C0597C5}" type="parTrans" cxnId="{AB17C073-E81E-4CB6-88E8-E6B6250344D6}">
      <dgm:prSet/>
      <dgm:spPr/>
      <dgm:t>
        <a:bodyPr/>
        <a:lstStyle/>
        <a:p>
          <a:endParaRPr lang="uk-UA"/>
        </a:p>
      </dgm:t>
    </dgm:pt>
    <dgm:pt modelId="{68240F25-DC47-46DF-8A20-2DC11C7E8589}" type="sibTrans" cxnId="{AB17C073-E81E-4CB6-88E8-E6B6250344D6}">
      <dgm:prSet/>
      <dgm:spPr/>
      <dgm:t>
        <a:bodyPr/>
        <a:lstStyle/>
        <a:p>
          <a:endParaRPr lang="uk-UA"/>
        </a:p>
      </dgm:t>
    </dgm:pt>
    <dgm:pt modelId="{B04132CA-A64A-4705-8085-ABB096EDDFA4}">
      <dgm:prSet phldrT="[Text]"/>
      <dgm:spPr/>
      <dgm:t>
        <a:bodyPr/>
        <a:lstStyle/>
        <a:p>
          <a:r>
            <a:rPr lang="en-US"/>
            <a:t>Page</a:t>
          </a:r>
          <a:endParaRPr lang="uk-UA"/>
        </a:p>
      </dgm:t>
    </dgm:pt>
    <dgm:pt modelId="{A67F4679-B4E5-4278-ABC0-D9D9B652355D}" type="parTrans" cxnId="{0836CF60-28A4-4825-A429-56A5F79A5B8D}">
      <dgm:prSet/>
      <dgm:spPr/>
      <dgm:t>
        <a:bodyPr/>
        <a:lstStyle/>
        <a:p>
          <a:endParaRPr lang="uk-UA"/>
        </a:p>
      </dgm:t>
    </dgm:pt>
    <dgm:pt modelId="{B279AD8D-6EE0-4708-AE43-A6EFC66DEBEB}" type="sibTrans" cxnId="{0836CF60-28A4-4825-A429-56A5F79A5B8D}">
      <dgm:prSet/>
      <dgm:spPr/>
      <dgm:t>
        <a:bodyPr/>
        <a:lstStyle/>
        <a:p>
          <a:endParaRPr lang="uk-UA"/>
        </a:p>
      </dgm:t>
    </dgm:pt>
    <dgm:pt modelId="{8BB8D26C-C1ED-4B0A-8AAB-7ECA5906CB1B}">
      <dgm:prSet phldrT="[Text]"/>
      <dgm:spPr/>
      <dgm:t>
        <a:bodyPr/>
        <a:lstStyle/>
        <a:p>
          <a:r>
            <a:rPr lang="en-US"/>
            <a:t>Attachments</a:t>
          </a:r>
          <a:endParaRPr lang="uk-UA"/>
        </a:p>
      </dgm:t>
    </dgm:pt>
    <dgm:pt modelId="{7D354A25-EEE8-4797-934F-106C0ED03D8A}" type="parTrans" cxnId="{72647DC2-88A9-4C1C-9038-387B3A354B94}">
      <dgm:prSet/>
      <dgm:spPr/>
      <dgm:t>
        <a:bodyPr/>
        <a:lstStyle/>
        <a:p>
          <a:endParaRPr lang="uk-UA"/>
        </a:p>
      </dgm:t>
    </dgm:pt>
    <dgm:pt modelId="{950579A6-92AD-4F95-B01D-2F8E85F6A9CC}" type="sibTrans" cxnId="{72647DC2-88A9-4C1C-9038-387B3A354B94}">
      <dgm:prSet/>
      <dgm:spPr/>
      <dgm:t>
        <a:bodyPr/>
        <a:lstStyle/>
        <a:p>
          <a:endParaRPr lang="uk-UA"/>
        </a:p>
      </dgm:t>
    </dgm:pt>
    <dgm:pt modelId="{3461C4F7-562A-4CC7-B72F-7F44957FCD09}">
      <dgm:prSet phldrT="[Text]"/>
      <dgm:spPr/>
      <dgm:t>
        <a:bodyPr/>
        <a:lstStyle/>
        <a:p>
          <a:r>
            <a:rPr lang="en-US"/>
            <a:t>Attachment</a:t>
          </a:r>
          <a:endParaRPr lang="uk-UA"/>
        </a:p>
      </dgm:t>
    </dgm:pt>
    <dgm:pt modelId="{AB19C12C-A9FA-4C96-9175-2C0822A69520}" type="parTrans" cxnId="{86CD1F0A-1F64-405D-BA11-842D0CEA5983}">
      <dgm:prSet/>
      <dgm:spPr/>
      <dgm:t>
        <a:bodyPr/>
        <a:lstStyle/>
        <a:p>
          <a:endParaRPr lang="uk-UA"/>
        </a:p>
      </dgm:t>
    </dgm:pt>
    <dgm:pt modelId="{8B153D46-D18F-46AC-9129-CA9505ABBAAB}" type="sibTrans" cxnId="{86CD1F0A-1F64-405D-BA11-842D0CEA5983}">
      <dgm:prSet/>
      <dgm:spPr/>
      <dgm:t>
        <a:bodyPr/>
        <a:lstStyle/>
        <a:p>
          <a:endParaRPr lang="uk-UA"/>
        </a:p>
      </dgm:t>
    </dgm:pt>
    <dgm:pt modelId="{821009B0-413C-4CC4-8D6E-78720B65FBFE}">
      <dgm:prSet phldrT="[Text]"/>
      <dgm:spPr/>
      <dgm:t>
        <a:bodyPr/>
        <a:lstStyle/>
        <a:p>
          <a:r>
            <a:rPr lang="en-US"/>
            <a:t>Attributes (Name, Content, State, etc.)</a:t>
          </a:r>
          <a:endParaRPr lang="uk-UA"/>
        </a:p>
      </dgm:t>
    </dgm:pt>
    <dgm:pt modelId="{6CE7D588-AD58-4A04-AAA3-2C4957C7E35F}" type="parTrans" cxnId="{B72F5D1E-28BE-4186-A090-64338B9CB8F4}">
      <dgm:prSet/>
      <dgm:spPr/>
      <dgm:t>
        <a:bodyPr/>
        <a:lstStyle/>
        <a:p>
          <a:endParaRPr lang="uk-UA"/>
        </a:p>
      </dgm:t>
    </dgm:pt>
    <dgm:pt modelId="{151E0BEE-22E8-449E-BECC-E3D29E77B0A2}" type="sibTrans" cxnId="{B72F5D1E-28BE-4186-A090-64338B9CB8F4}">
      <dgm:prSet/>
      <dgm:spPr/>
      <dgm:t>
        <a:bodyPr/>
        <a:lstStyle/>
        <a:p>
          <a:endParaRPr lang="uk-UA"/>
        </a:p>
      </dgm:t>
    </dgm:pt>
    <dgm:pt modelId="{409D10BE-E743-431D-A9D3-7335F0CC7E9F}">
      <dgm:prSet phldrT="[Text]"/>
      <dgm:spPr/>
      <dgm:t>
        <a:bodyPr/>
        <a:lstStyle/>
        <a:p>
          <a:r>
            <a:rPr lang="en-US"/>
            <a:t>Bookmarks</a:t>
          </a:r>
          <a:endParaRPr lang="uk-UA"/>
        </a:p>
      </dgm:t>
    </dgm:pt>
    <dgm:pt modelId="{1C98F7C5-F640-4617-8A0D-9FB9B83D4DE4}" type="parTrans" cxnId="{6183C00E-BE2B-409F-93C8-EA2462F7AA51}">
      <dgm:prSet/>
      <dgm:spPr/>
      <dgm:t>
        <a:bodyPr/>
        <a:lstStyle/>
        <a:p>
          <a:endParaRPr lang="uk-UA"/>
        </a:p>
      </dgm:t>
    </dgm:pt>
    <dgm:pt modelId="{B109CAE2-D2A9-45C4-8D64-5FA876B44D57}" type="sibTrans" cxnId="{6183C00E-BE2B-409F-93C8-EA2462F7AA51}">
      <dgm:prSet/>
      <dgm:spPr/>
      <dgm:t>
        <a:bodyPr/>
        <a:lstStyle/>
        <a:p>
          <a:endParaRPr lang="uk-UA"/>
        </a:p>
      </dgm:t>
    </dgm:pt>
    <dgm:pt modelId="{B3F92A1E-A843-4F08-8A42-1F514F411A40}">
      <dgm:prSet phldrT="[Text]"/>
      <dgm:spPr/>
      <dgm:t>
        <a:bodyPr/>
        <a:lstStyle/>
        <a:p>
          <a:r>
            <a:rPr lang="en-US"/>
            <a:t>Bookmark</a:t>
          </a:r>
          <a:endParaRPr lang="uk-UA"/>
        </a:p>
      </dgm:t>
    </dgm:pt>
    <dgm:pt modelId="{23533F32-5716-4F45-95F2-BD0E7CD8D007}" type="parTrans" cxnId="{1B2D599B-2405-4A59-87EA-CE699741E07A}">
      <dgm:prSet/>
      <dgm:spPr/>
      <dgm:t>
        <a:bodyPr/>
        <a:lstStyle/>
        <a:p>
          <a:endParaRPr lang="uk-UA"/>
        </a:p>
      </dgm:t>
    </dgm:pt>
    <dgm:pt modelId="{5E8C1DFA-4FED-41E4-B311-75D81B528EA2}" type="sibTrans" cxnId="{1B2D599B-2405-4A59-87EA-CE699741E07A}">
      <dgm:prSet/>
      <dgm:spPr/>
      <dgm:t>
        <a:bodyPr/>
        <a:lstStyle/>
        <a:p>
          <a:endParaRPr lang="uk-UA"/>
        </a:p>
      </dgm:t>
    </dgm:pt>
    <dgm:pt modelId="{9143830B-E802-4AB5-8790-BE1A2CE8BFA9}">
      <dgm:prSet phldrT="[Text]"/>
      <dgm:spPr/>
      <dgm:t>
        <a:bodyPr/>
        <a:lstStyle/>
        <a:p>
          <a:r>
            <a:rPr lang="en-US"/>
            <a:t>Attibutes (Name, Type, Data etc)</a:t>
          </a:r>
          <a:endParaRPr lang="uk-UA"/>
        </a:p>
      </dgm:t>
    </dgm:pt>
    <dgm:pt modelId="{AE4C4807-3CCC-47F1-825B-43A765E9335F}" type="parTrans" cxnId="{E89F4781-A72C-4CDC-9D6A-DC80B85163C3}">
      <dgm:prSet/>
      <dgm:spPr/>
      <dgm:t>
        <a:bodyPr/>
        <a:lstStyle/>
        <a:p>
          <a:endParaRPr lang="uk-UA"/>
        </a:p>
      </dgm:t>
    </dgm:pt>
    <dgm:pt modelId="{FE4EDCEC-9CF6-4CBC-9020-E59F7E59AE4F}" type="sibTrans" cxnId="{E89F4781-A72C-4CDC-9D6A-DC80B85163C3}">
      <dgm:prSet/>
      <dgm:spPr/>
      <dgm:t>
        <a:bodyPr/>
        <a:lstStyle/>
        <a:p>
          <a:endParaRPr lang="uk-UA"/>
        </a:p>
      </dgm:t>
    </dgm:pt>
    <dgm:pt modelId="{04B0C864-64A9-42B8-9055-AB60C44CA314}">
      <dgm:prSet phldrT="[Text]"/>
      <dgm:spPr/>
      <dgm:t>
        <a:bodyPr/>
        <a:lstStyle/>
        <a:p>
          <a:r>
            <a:rPr lang="en-US"/>
            <a:t>Form</a:t>
          </a:r>
          <a:endParaRPr lang="uk-UA"/>
        </a:p>
      </dgm:t>
    </dgm:pt>
    <dgm:pt modelId="{12D3D9F5-B593-4CBC-8650-7AB93128E4F9}" type="parTrans" cxnId="{D7DBCAFC-B726-4D10-AB66-A0E1916F1715}">
      <dgm:prSet/>
      <dgm:spPr/>
      <dgm:t>
        <a:bodyPr/>
        <a:lstStyle/>
        <a:p>
          <a:endParaRPr lang="uk-UA"/>
        </a:p>
      </dgm:t>
    </dgm:pt>
    <dgm:pt modelId="{080CA8F8-60A0-4AC3-B63F-B9AC3BD80EE9}" type="sibTrans" cxnId="{D7DBCAFC-B726-4D10-AB66-A0E1916F1715}">
      <dgm:prSet/>
      <dgm:spPr/>
      <dgm:t>
        <a:bodyPr/>
        <a:lstStyle/>
        <a:p>
          <a:endParaRPr lang="uk-UA"/>
        </a:p>
      </dgm:t>
    </dgm:pt>
    <dgm:pt modelId="{6BFC9DBF-7679-4C37-9015-073E9EB39063}">
      <dgm:prSet phldrT="[Text]"/>
      <dgm:spPr/>
      <dgm:t>
        <a:bodyPr/>
        <a:lstStyle/>
        <a:p>
          <a:r>
            <a:rPr lang="en-US"/>
            <a:t>Field</a:t>
          </a:r>
          <a:endParaRPr lang="uk-UA"/>
        </a:p>
      </dgm:t>
    </dgm:pt>
    <dgm:pt modelId="{E8B59463-8453-4AC9-B467-25E68538C3E3}" type="parTrans" cxnId="{F12E029D-EB7A-4E5F-AF8D-BAB89C74A84D}">
      <dgm:prSet/>
      <dgm:spPr/>
      <dgm:t>
        <a:bodyPr/>
        <a:lstStyle/>
        <a:p>
          <a:endParaRPr lang="uk-UA"/>
        </a:p>
      </dgm:t>
    </dgm:pt>
    <dgm:pt modelId="{618772FB-635D-4943-9F94-3D6DE97D6378}" type="sibTrans" cxnId="{F12E029D-EB7A-4E5F-AF8D-BAB89C74A84D}">
      <dgm:prSet/>
      <dgm:spPr/>
      <dgm:t>
        <a:bodyPr/>
        <a:lstStyle/>
        <a:p>
          <a:endParaRPr lang="uk-UA"/>
        </a:p>
      </dgm:t>
    </dgm:pt>
    <dgm:pt modelId="{00E594A1-5546-47C7-9C39-DDA2C4716F87}">
      <dgm:prSet phldrT="[Text]"/>
      <dgm:spPr/>
      <dgm:t>
        <a:bodyPr/>
        <a:lstStyle/>
        <a:p>
          <a:r>
            <a:rPr lang="en-US"/>
            <a:t>Item</a:t>
          </a:r>
          <a:endParaRPr lang="uk-UA"/>
        </a:p>
      </dgm:t>
    </dgm:pt>
    <dgm:pt modelId="{0F751759-18BD-4945-A2B4-98BA399EFB6C}" type="parTrans" cxnId="{351F9343-5E9D-4A07-8765-5DD21F32FCB7}">
      <dgm:prSet/>
      <dgm:spPr/>
      <dgm:t>
        <a:bodyPr/>
        <a:lstStyle/>
        <a:p>
          <a:endParaRPr lang="uk-UA"/>
        </a:p>
      </dgm:t>
    </dgm:pt>
    <dgm:pt modelId="{E4FF190D-207B-4793-9C53-253FB99041FB}" type="sibTrans" cxnId="{351F9343-5E9D-4A07-8765-5DD21F32FCB7}">
      <dgm:prSet/>
      <dgm:spPr/>
      <dgm:t>
        <a:bodyPr/>
        <a:lstStyle/>
        <a:p>
          <a:endParaRPr lang="uk-UA"/>
        </a:p>
      </dgm:t>
    </dgm:pt>
    <dgm:pt modelId="{FB47DD2C-AA32-4B22-B21F-4585C2DBA110}">
      <dgm:prSet phldrT="[Text]"/>
      <dgm:spPr/>
      <dgm:t>
        <a:bodyPr/>
        <a:lstStyle/>
        <a:p>
          <a:r>
            <a:rPr lang="en-US"/>
            <a:t>Security</a:t>
          </a:r>
          <a:endParaRPr lang="uk-UA"/>
        </a:p>
      </dgm:t>
    </dgm:pt>
    <dgm:pt modelId="{14F380C2-2813-4B7C-9D09-447EF26B2741}" type="parTrans" cxnId="{DC611252-F7AF-4F7A-89DC-AB1CA616ECD0}">
      <dgm:prSet/>
      <dgm:spPr/>
      <dgm:t>
        <a:bodyPr/>
        <a:lstStyle/>
        <a:p>
          <a:endParaRPr lang="uk-UA"/>
        </a:p>
      </dgm:t>
    </dgm:pt>
    <dgm:pt modelId="{BF121BC8-F37E-44DE-8DA2-02DB1260B9BE}" type="sibTrans" cxnId="{DC611252-F7AF-4F7A-89DC-AB1CA616ECD0}">
      <dgm:prSet/>
      <dgm:spPr/>
      <dgm:t>
        <a:bodyPr/>
        <a:lstStyle/>
        <a:p>
          <a:endParaRPr lang="uk-UA"/>
        </a:p>
      </dgm:t>
    </dgm:pt>
    <dgm:pt modelId="{F2CF3DBD-C551-45E7-BCF0-415FC14B08A1}">
      <dgm:prSet phldrT="[Text]"/>
      <dgm:spPr/>
      <dgm:t>
        <a:bodyPr/>
        <a:lstStyle/>
        <a:p>
          <a:r>
            <a:rPr lang="en-US"/>
            <a:t>Digital Signature</a:t>
          </a:r>
          <a:endParaRPr lang="uk-UA"/>
        </a:p>
      </dgm:t>
    </dgm:pt>
    <dgm:pt modelId="{6B8C8956-159F-4FBA-A5B4-0C5FE1E1FF9F}" type="parTrans" cxnId="{16E93090-D40A-4D33-B41E-CCCA2F03DC53}">
      <dgm:prSet/>
      <dgm:spPr/>
      <dgm:t>
        <a:bodyPr/>
        <a:lstStyle/>
        <a:p>
          <a:endParaRPr lang="uk-UA"/>
        </a:p>
      </dgm:t>
    </dgm:pt>
    <dgm:pt modelId="{F436242B-50D3-40F3-8181-96D31EC46B84}" type="sibTrans" cxnId="{16E93090-D40A-4D33-B41E-CCCA2F03DC53}">
      <dgm:prSet/>
      <dgm:spPr/>
      <dgm:t>
        <a:bodyPr/>
        <a:lstStyle/>
        <a:p>
          <a:endParaRPr lang="uk-UA"/>
        </a:p>
      </dgm:t>
    </dgm:pt>
    <dgm:pt modelId="{0793917F-DCC5-41E8-81BF-DDB0AC7B99F8}">
      <dgm:prSet phldrT="[Text]"/>
      <dgm:spPr/>
      <dgm:t>
        <a:bodyPr/>
        <a:lstStyle/>
        <a:p>
          <a:r>
            <a:rPr lang="en-US"/>
            <a:t>Master Password</a:t>
          </a:r>
          <a:endParaRPr lang="uk-UA"/>
        </a:p>
      </dgm:t>
    </dgm:pt>
    <dgm:pt modelId="{9E48F359-7A16-4439-A9AE-E1DB1640CF68}" type="parTrans" cxnId="{BC4B6B52-2FC6-4D4B-96B4-EC742212492B}">
      <dgm:prSet/>
      <dgm:spPr/>
      <dgm:t>
        <a:bodyPr/>
        <a:lstStyle/>
        <a:p>
          <a:endParaRPr lang="uk-UA"/>
        </a:p>
      </dgm:t>
    </dgm:pt>
    <dgm:pt modelId="{2C6EE099-CF81-4247-B8CF-6BA8A080A363}" type="sibTrans" cxnId="{BC4B6B52-2FC6-4D4B-96B4-EC742212492B}">
      <dgm:prSet/>
      <dgm:spPr/>
      <dgm:t>
        <a:bodyPr/>
        <a:lstStyle/>
        <a:p>
          <a:endParaRPr lang="uk-UA"/>
        </a:p>
      </dgm:t>
    </dgm:pt>
    <dgm:pt modelId="{B517927A-F9FB-4210-B3E8-7A82B85DD6C7}">
      <dgm:prSet phldrT="[Text]"/>
      <dgm:spPr/>
      <dgm:t>
        <a:bodyPr/>
        <a:lstStyle/>
        <a:p>
          <a:r>
            <a:rPr lang="en-US"/>
            <a:t>User Password</a:t>
          </a:r>
          <a:endParaRPr lang="uk-UA"/>
        </a:p>
      </dgm:t>
    </dgm:pt>
    <dgm:pt modelId="{B4F9CBBE-C6D4-4655-A037-E37B0769C2DF}" type="parTrans" cxnId="{CD341940-4A86-441D-872B-19869AB9584C}">
      <dgm:prSet/>
      <dgm:spPr/>
      <dgm:t>
        <a:bodyPr/>
        <a:lstStyle/>
        <a:p>
          <a:endParaRPr lang="uk-UA"/>
        </a:p>
      </dgm:t>
    </dgm:pt>
    <dgm:pt modelId="{8F5D09E0-AEEC-4251-AFB1-52020CE4F1A4}" type="sibTrans" cxnId="{CD341940-4A86-441D-872B-19869AB9584C}">
      <dgm:prSet/>
      <dgm:spPr/>
      <dgm:t>
        <a:bodyPr/>
        <a:lstStyle/>
        <a:p>
          <a:endParaRPr lang="uk-UA"/>
        </a:p>
      </dgm:t>
    </dgm:pt>
    <dgm:pt modelId="{A675E386-D549-4413-8C6C-230204F246A4}">
      <dgm:prSet phldrT="[Text]"/>
      <dgm:spPr/>
      <dgm:t>
        <a:bodyPr/>
        <a:lstStyle/>
        <a:p>
          <a:r>
            <a:rPr lang="en-US"/>
            <a:t>Document Privilages</a:t>
          </a:r>
          <a:endParaRPr lang="uk-UA"/>
        </a:p>
      </dgm:t>
    </dgm:pt>
    <dgm:pt modelId="{2984AB44-3A2F-4CBF-ABF2-42DD30675EE4}" type="parTrans" cxnId="{A3FC4022-AA5F-4A1E-8D23-2265686024D0}">
      <dgm:prSet/>
      <dgm:spPr/>
      <dgm:t>
        <a:bodyPr/>
        <a:lstStyle/>
        <a:p>
          <a:endParaRPr lang="uk-UA"/>
        </a:p>
      </dgm:t>
    </dgm:pt>
    <dgm:pt modelId="{144B93D1-4E94-4CD1-BDF1-74D4D8B22447}" type="sibTrans" cxnId="{A3FC4022-AA5F-4A1E-8D23-2265686024D0}">
      <dgm:prSet/>
      <dgm:spPr/>
      <dgm:t>
        <a:bodyPr/>
        <a:lstStyle/>
        <a:p>
          <a:endParaRPr lang="uk-UA"/>
        </a:p>
      </dgm:t>
    </dgm:pt>
    <dgm:pt modelId="{1B8300AB-A08C-4B6F-8467-FF2E99D060D0}">
      <dgm:prSet phldrT="[Text]"/>
      <dgm:spPr/>
      <dgm:t>
        <a:bodyPr/>
        <a:lstStyle/>
        <a:p>
          <a:r>
            <a:rPr lang="en-US"/>
            <a:t>Paragraph</a:t>
          </a:r>
          <a:endParaRPr lang="uk-UA"/>
        </a:p>
      </dgm:t>
    </dgm:pt>
    <dgm:pt modelId="{3107BC3E-E4B4-4A97-8DAC-534F3883B5DD}" type="parTrans" cxnId="{6B1893D7-ACA7-4216-9CBD-C83AB6606397}">
      <dgm:prSet/>
      <dgm:spPr/>
      <dgm:t>
        <a:bodyPr/>
        <a:lstStyle/>
        <a:p>
          <a:endParaRPr lang="uk-UA"/>
        </a:p>
      </dgm:t>
    </dgm:pt>
    <dgm:pt modelId="{19A18A5D-DFCF-4D36-B426-B4623D0415B3}" type="sibTrans" cxnId="{6B1893D7-ACA7-4216-9CBD-C83AB6606397}">
      <dgm:prSet/>
      <dgm:spPr/>
      <dgm:t>
        <a:bodyPr/>
        <a:lstStyle/>
        <a:p>
          <a:endParaRPr lang="uk-UA"/>
        </a:p>
      </dgm:t>
    </dgm:pt>
    <dgm:pt modelId="{6FD7D38B-DCCC-417C-8D4D-B4B6600D7295}">
      <dgm:prSet phldrT="[Text]"/>
      <dgm:spPr/>
      <dgm:t>
        <a:bodyPr/>
        <a:lstStyle/>
        <a:p>
          <a:r>
            <a:rPr lang="en-US"/>
            <a:t>Text Fragment</a:t>
          </a:r>
          <a:endParaRPr lang="uk-UA"/>
        </a:p>
      </dgm:t>
    </dgm:pt>
    <dgm:pt modelId="{F3AEADC2-9377-4488-8638-F738D2471404}" type="parTrans" cxnId="{5A7D9C2B-73A3-4810-9B9C-4B6CEB72E537}">
      <dgm:prSet/>
      <dgm:spPr/>
      <dgm:t>
        <a:bodyPr/>
        <a:lstStyle/>
        <a:p>
          <a:endParaRPr lang="uk-UA"/>
        </a:p>
      </dgm:t>
    </dgm:pt>
    <dgm:pt modelId="{7C97DD8C-4FB9-49C2-BF42-F8C5FC04B750}" type="sibTrans" cxnId="{5A7D9C2B-73A3-4810-9B9C-4B6CEB72E537}">
      <dgm:prSet/>
      <dgm:spPr/>
      <dgm:t>
        <a:bodyPr/>
        <a:lstStyle/>
        <a:p>
          <a:endParaRPr lang="uk-UA"/>
        </a:p>
      </dgm:t>
    </dgm:pt>
    <dgm:pt modelId="{A1D06CA9-963A-4403-A144-6782EE1D4763}">
      <dgm:prSet phldrT="[Text]"/>
      <dgm:spPr/>
      <dgm:t>
        <a:bodyPr/>
        <a:lstStyle/>
        <a:p>
          <a:r>
            <a:rPr lang="en-US"/>
            <a:t>Text Segments</a:t>
          </a:r>
          <a:endParaRPr lang="uk-UA"/>
        </a:p>
      </dgm:t>
    </dgm:pt>
    <dgm:pt modelId="{5BF907FD-1C4C-431E-B5FB-1CCAF287FA59}" type="parTrans" cxnId="{6569221E-A430-41E8-A395-7AAA3CCFD3C4}">
      <dgm:prSet/>
      <dgm:spPr/>
      <dgm:t>
        <a:bodyPr/>
        <a:lstStyle/>
        <a:p>
          <a:endParaRPr lang="uk-UA"/>
        </a:p>
      </dgm:t>
    </dgm:pt>
    <dgm:pt modelId="{BD755AB7-00F4-41A1-89B2-0D0A1F373F0D}" type="sibTrans" cxnId="{6569221E-A430-41E8-A395-7AAA3CCFD3C4}">
      <dgm:prSet/>
      <dgm:spPr/>
      <dgm:t>
        <a:bodyPr/>
        <a:lstStyle/>
        <a:p>
          <a:endParaRPr lang="uk-UA"/>
        </a:p>
      </dgm:t>
    </dgm:pt>
    <dgm:pt modelId="{953F1928-6823-47B6-8E27-69DA56B3B104}">
      <dgm:prSet phldrT="[Text]"/>
      <dgm:spPr/>
      <dgm:t>
        <a:bodyPr/>
        <a:lstStyle/>
        <a:p>
          <a:r>
            <a:rPr lang="en-US"/>
            <a:t>Attributes (Text, Position, etc)</a:t>
          </a:r>
          <a:endParaRPr lang="uk-UA"/>
        </a:p>
      </dgm:t>
    </dgm:pt>
    <dgm:pt modelId="{C24FE186-D6A9-4F1A-802E-8F091F721EDF}" type="parTrans" cxnId="{D5BEB96E-1D19-4B72-B7F1-17DEDFAE86BD}">
      <dgm:prSet/>
      <dgm:spPr/>
      <dgm:t>
        <a:bodyPr/>
        <a:lstStyle/>
        <a:p>
          <a:endParaRPr lang="uk-UA"/>
        </a:p>
      </dgm:t>
    </dgm:pt>
    <dgm:pt modelId="{7164163E-61A3-45EC-B5F9-549DDAAD5450}" type="sibTrans" cxnId="{D5BEB96E-1D19-4B72-B7F1-17DEDFAE86BD}">
      <dgm:prSet/>
      <dgm:spPr/>
      <dgm:t>
        <a:bodyPr/>
        <a:lstStyle/>
        <a:p>
          <a:endParaRPr lang="uk-UA"/>
        </a:p>
      </dgm:t>
    </dgm:pt>
    <dgm:pt modelId="{CDB2BA87-0CE7-423F-9DCA-A5262567CD76}">
      <dgm:prSet phldrT="[Text]"/>
      <dgm:spPr/>
      <dgm:t>
        <a:bodyPr/>
        <a:lstStyle/>
        <a:p>
          <a:r>
            <a:rPr lang="en-US"/>
            <a:t>Text State (Font, Color, etc.)</a:t>
          </a:r>
          <a:endParaRPr lang="uk-UA"/>
        </a:p>
      </dgm:t>
    </dgm:pt>
    <dgm:pt modelId="{D6E23FCF-7D38-421C-8B77-2017B15DF104}" type="parTrans" cxnId="{1E072A06-1E74-4223-B9E8-F4E4DEA1D362}">
      <dgm:prSet/>
      <dgm:spPr/>
      <dgm:t>
        <a:bodyPr/>
        <a:lstStyle/>
        <a:p>
          <a:endParaRPr lang="uk-UA"/>
        </a:p>
      </dgm:t>
    </dgm:pt>
    <dgm:pt modelId="{F4D1BAA6-A4FB-47A7-A7FE-535C131AEE29}" type="sibTrans" cxnId="{1E072A06-1E74-4223-B9E8-F4E4DEA1D362}">
      <dgm:prSet/>
      <dgm:spPr/>
      <dgm:t>
        <a:bodyPr/>
        <a:lstStyle/>
        <a:p>
          <a:endParaRPr lang="uk-UA"/>
        </a:p>
      </dgm:t>
    </dgm:pt>
    <dgm:pt modelId="{A307D914-6889-43F6-9FB1-B35FD8153FB7}">
      <dgm:prSet phldrT="[Text]"/>
      <dgm:spPr/>
      <dgm:t>
        <a:bodyPr/>
        <a:lstStyle/>
        <a:p>
          <a:r>
            <a:rPr lang="en-US"/>
            <a:t>Image</a:t>
          </a:r>
          <a:endParaRPr lang="uk-UA"/>
        </a:p>
      </dgm:t>
    </dgm:pt>
    <dgm:pt modelId="{A671436F-6B82-42A4-B870-9772E5C7B105}" type="parTrans" cxnId="{560F90C3-9E76-433F-A398-F2E18EB818B7}">
      <dgm:prSet/>
      <dgm:spPr/>
      <dgm:t>
        <a:bodyPr/>
        <a:lstStyle/>
        <a:p>
          <a:endParaRPr lang="uk-UA"/>
        </a:p>
      </dgm:t>
    </dgm:pt>
    <dgm:pt modelId="{761BE9B0-9D7E-4032-A72D-353C5CD296D5}" type="sibTrans" cxnId="{560F90C3-9E76-433F-A398-F2E18EB818B7}">
      <dgm:prSet/>
      <dgm:spPr/>
      <dgm:t>
        <a:bodyPr/>
        <a:lstStyle/>
        <a:p>
          <a:endParaRPr lang="uk-UA"/>
        </a:p>
      </dgm:t>
    </dgm:pt>
    <dgm:pt modelId="{4502EBEF-21A9-485A-95CC-78416A845962}">
      <dgm:prSet phldrT="[Text]"/>
      <dgm:spPr/>
      <dgm:t>
        <a:bodyPr/>
        <a:lstStyle/>
        <a:p>
          <a:r>
            <a:rPr lang="en-US"/>
            <a:t>Graph</a:t>
          </a:r>
          <a:endParaRPr lang="uk-UA"/>
        </a:p>
      </dgm:t>
    </dgm:pt>
    <dgm:pt modelId="{8DA428B4-8446-4A6C-B2B3-C8FB8111129E}" type="parTrans" cxnId="{7CDC64FE-F004-4646-AB54-CB7AD17FC906}">
      <dgm:prSet/>
      <dgm:spPr/>
      <dgm:t>
        <a:bodyPr/>
        <a:lstStyle/>
        <a:p>
          <a:endParaRPr lang="uk-UA"/>
        </a:p>
      </dgm:t>
    </dgm:pt>
    <dgm:pt modelId="{23B3A7A4-0472-44C4-BD77-D761C1D52545}" type="sibTrans" cxnId="{7CDC64FE-F004-4646-AB54-CB7AD17FC906}">
      <dgm:prSet/>
      <dgm:spPr/>
      <dgm:t>
        <a:bodyPr/>
        <a:lstStyle/>
        <a:p>
          <a:endParaRPr lang="uk-UA"/>
        </a:p>
      </dgm:t>
    </dgm:pt>
    <dgm:pt modelId="{8BBA67E1-4B4E-4148-8DC8-9AFF57BD2AF8}">
      <dgm:prSet phldrT="[Text]"/>
      <dgm:spPr/>
      <dgm:t>
        <a:bodyPr/>
        <a:lstStyle/>
        <a:p>
          <a:r>
            <a:rPr lang="en-US"/>
            <a:t>Multimedia</a:t>
          </a:r>
          <a:endParaRPr lang="uk-UA"/>
        </a:p>
      </dgm:t>
    </dgm:pt>
    <dgm:pt modelId="{B55E83DA-82AC-40E2-9A1C-8CDC9FA5D6D7}" type="parTrans" cxnId="{0A3CC64E-FF59-45E9-80D7-7129D9BCE3A9}">
      <dgm:prSet/>
      <dgm:spPr/>
      <dgm:t>
        <a:bodyPr/>
        <a:lstStyle/>
        <a:p>
          <a:endParaRPr lang="uk-UA"/>
        </a:p>
      </dgm:t>
    </dgm:pt>
    <dgm:pt modelId="{119408CD-2587-422E-B41F-66C0A655785F}" type="sibTrans" cxnId="{0A3CC64E-FF59-45E9-80D7-7129D9BCE3A9}">
      <dgm:prSet/>
      <dgm:spPr/>
      <dgm:t>
        <a:bodyPr/>
        <a:lstStyle/>
        <a:p>
          <a:endParaRPr lang="uk-UA"/>
        </a:p>
      </dgm:t>
    </dgm:pt>
    <dgm:pt modelId="{B135E46E-8114-4196-9CD3-E030662BDDE3}" type="pres">
      <dgm:prSet presAssocID="{E9E2FC81-5718-4234-A9DC-E74E97FBAE7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FF1BB78-A25D-48B9-AAA2-3A046C7A21E4}" type="pres">
      <dgm:prSet presAssocID="{295E1514-DC6E-48A5-BD8A-A95E6AC182B5}" presName="hierRoot1" presStyleCnt="0">
        <dgm:presLayoutVars>
          <dgm:hierBranch val="init"/>
        </dgm:presLayoutVars>
      </dgm:prSet>
      <dgm:spPr/>
    </dgm:pt>
    <dgm:pt modelId="{A282D377-77A2-49AB-B4D9-8DE8961B6CDF}" type="pres">
      <dgm:prSet presAssocID="{295E1514-DC6E-48A5-BD8A-A95E6AC182B5}" presName="rootComposite1" presStyleCnt="0"/>
      <dgm:spPr/>
    </dgm:pt>
    <dgm:pt modelId="{48F36902-8D38-4282-8BD2-8213AEC60998}" type="pres">
      <dgm:prSet presAssocID="{295E1514-DC6E-48A5-BD8A-A95E6AC182B5}" presName="rootText1" presStyleLbl="node0" presStyleIdx="0" presStyleCnt="1">
        <dgm:presLayoutVars>
          <dgm:chPref val="3"/>
        </dgm:presLayoutVars>
      </dgm:prSet>
      <dgm:spPr/>
    </dgm:pt>
    <dgm:pt modelId="{E3F16F07-0697-4329-AB1E-DBCED7B7B1AB}" type="pres">
      <dgm:prSet presAssocID="{295E1514-DC6E-48A5-BD8A-A95E6AC182B5}" presName="rootConnector1" presStyleLbl="node1" presStyleIdx="0" presStyleCnt="0"/>
      <dgm:spPr/>
    </dgm:pt>
    <dgm:pt modelId="{BC10D4F7-4521-4507-B756-27E23B59E162}" type="pres">
      <dgm:prSet presAssocID="{295E1514-DC6E-48A5-BD8A-A95E6AC182B5}" presName="hierChild2" presStyleCnt="0"/>
      <dgm:spPr/>
    </dgm:pt>
    <dgm:pt modelId="{2E725C5E-56D1-4359-BBC5-0BBDD93196E9}" type="pres">
      <dgm:prSet presAssocID="{C092F2D2-E274-43C4-A5BC-6EA6D5D19B8E}" presName="Name37" presStyleLbl="parChTrans1D2" presStyleIdx="0" presStyleCnt="7"/>
      <dgm:spPr/>
    </dgm:pt>
    <dgm:pt modelId="{32D143B0-63E4-4E8F-83BC-9C088D3E9DDF}" type="pres">
      <dgm:prSet presAssocID="{6B028AFD-1487-4257-B5E2-29AEB37409FE}" presName="hierRoot2" presStyleCnt="0">
        <dgm:presLayoutVars>
          <dgm:hierBranch val="init"/>
        </dgm:presLayoutVars>
      </dgm:prSet>
      <dgm:spPr/>
    </dgm:pt>
    <dgm:pt modelId="{27CA53B1-DD90-46AE-9F73-DBF317F858E9}" type="pres">
      <dgm:prSet presAssocID="{6B028AFD-1487-4257-B5E2-29AEB37409FE}" presName="rootComposite" presStyleCnt="0"/>
      <dgm:spPr/>
    </dgm:pt>
    <dgm:pt modelId="{DEE869AA-D1C9-4FD3-81AA-E43CC7E81DA1}" type="pres">
      <dgm:prSet presAssocID="{6B028AFD-1487-4257-B5E2-29AEB37409FE}" presName="rootText" presStyleLbl="node2" presStyleIdx="0" presStyleCnt="7">
        <dgm:presLayoutVars>
          <dgm:chPref val="3"/>
        </dgm:presLayoutVars>
      </dgm:prSet>
      <dgm:spPr/>
    </dgm:pt>
    <dgm:pt modelId="{E9011C8A-9C89-4C54-AB6D-55E00A94F02B}" type="pres">
      <dgm:prSet presAssocID="{6B028AFD-1487-4257-B5E2-29AEB37409FE}" presName="rootConnector" presStyleLbl="node2" presStyleIdx="0" presStyleCnt="7"/>
      <dgm:spPr/>
    </dgm:pt>
    <dgm:pt modelId="{F02E2E2F-5FD2-4561-8F1B-AB1718C97A79}" type="pres">
      <dgm:prSet presAssocID="{6B028AFD-1487-4257-B5E2-29AEB37409FE}" presName="hierChild4" presStyleCnt="0"/>
      <dgm:spPr/>
    </dgm:pt>
    <dgm:pt modelId="{C01D27CF-E44A-487C-AEDA-23FEC4120133}" type="pres">
      <dgm:prSet presAssocID="{6B028AFD-1487-4257-B5E2-29AEB37409FE}" presName="hierChild5" presStyleCnt="0"/>
      <dgm:spPr/>
    </dgm:pt>
    <dgm:pt modelId="{421A95C3-42E0-4D46-8F1B-AB7FC57AC6F7}" type="pres">
      <dgm:prSet presAssocID="{A6094660-E93C-45BB-BEAF-BF215A21EF07}" presName="Name37" presStyleLbl="parChTrans1D2" presStyleIdx="1" presStyleCnt="7"/>
      <dgm:spPr/>
    </dgm:pt>
    <dgm:pt modelId="{5B49E0BE-F6D6-4B0B-B5DC-73CF303F91DF}" type="pres">
      <dgm:prSet presAssocID="{C14F2047-0CFF-4B9D-A648-342F63725027}" presName="hierRoot2" presStyleCnt="0">
        <dgm:presLayoutVars>
          <dgm:hierBranch val="init"/>
        </dgm:presLayoutVars>
      </dgm:prSet>
      <dgm:spPr/>
    </dgm:pt>
    <dgm:pt modelId="{C99C9BB1-57CA-4E93-A65B-046F4A2226C6}" type="pres">
      <dgm:prSet presAssocID="{C14F2047-0CFF-4B9D-A648-342F63725027}" presName="rootComposite" presStyleCnt="0"/>
      <dgm:spPr/>
    </dgm:pt>
    <dgm:pt modelId="{929B161E-D10F-4372-BAA1-634BDB077A33}" type="pres">
      <dgm:prSet presAssocID="{C14F2047-0CFF-4B9D-A648-342F63725027}" presName="rootText" presStyleLbl="node2" presStyleIdx="1" presStyleCnt="7">
        <dgm:presLayoutVars>
          <dgm:chPref val="3"/>
        </dgm:presLayoutVars>
      </dgm:prSet>
      <dgm:spPr/>
    </dgm:pt>
    <dgm:pt modelId="{B19CC6C8-101E-4D1D-AAD7-DB1C76917081}" type="pres">
      <dgm:prSet presAssocID="{C14F2047-0CFF-4B9D-A648-342F63725027}" presName="rootConnector" presStyleLbl="node2" presStyleIdx="1" presStyleCnt="7"/>
      <dgm:spPr/>
    </dgm:pt>
    <dgm:pt modelId="{BCE83D9D-99B0-4444-8CF1-52E6F1E5FFFF}" type="pres">
      <dgm:prSet presAssocID="{C14F2047-0CFF-4B9D-A648-342F63725027}" presName="hierChild4" presStyleCnt="0"/>
      <dgm:spPr/>
    </dgm:pt>
    <dgm:pt modelId="{F10EA205-38E6-45B6-A316-A7C00E2EEBA4}" type="pres">
      <dgm:prSet presAssocID="{C14F2047-0CFF-4B9D-A648-342F63725027}" presName="hierChild5" presStyleCnt="0"/>
      <dgm:spPr/>
    </dgm:pt>
    <dgm:pt modelId="{A7DF631D-23F4-4DB3-9995-E86A26F95ABE}" type="pres">
      <dgm:prSet presAssocID="{F904F0BC-28AA-400A-A123-6DF07C0597C5}" presName="Name37" presStyleLbl="parChTrans1D2" presStyleIdx="2" presStyleCnt="7"/>
      <dgm:spPr/>
    </dgm:pt>
    <dgm:pt modelId="{ECC6C8DD-57F1-4A4B-8F9D-6875B7FB9B70}" type="pres">
      <dgm:prSet presAssocID="{08D4F3ED-4DEA-4E92-A576-B075F44F21A8}" presName="hierRoot2" presStyleCnt="0">
        <dgm:presLayoutVars>
          <dgm:hierBranch val="init"/>
        </dgm:presLayoutVars>
      </dgm:prSet>
      <dgm:spPr/>
    </dgm:pt>
    <dgm:pt modelId="{4295CC39-AE37-442E-B6E3-C97FAE307294}" type="pres">
      <dgm:prSet presAssocID="{08D4F3ED-4DEA-4E92-A576-B075F44F21A8}" presName="rootComposite" presStyleCnt="0"/>
      <dgm:spPr/>
    </dgm:pt>
    <dgm:pt modelId="{8F9EAF37-C016-433C-A956-E331CB5BDDB0}" type="pres">
      <dgm:prSet presAssocID="{08D4F3ED-4DEA-4E92-A576-B075F44F21A8}" presName="rootText" presStyleLbl="node2" presStyleIdx="2" presStyleCnt="7">
        <dgm:presLayoutVars>
          <dgm:chPref val="3"/>
        </dgm:presLayoutVars>
      </dgm:prSet>
      <dgm:spPr/>
    </dgm:pt>
    <dgm:pt modelId="{9FAF2F97-4613-40A0-9449-9DD78480A8CB}" type="pres">
      <dgm:prSet presAssocID="{08D4F3ED-4DEA-4E92-A576-B075F44F21A8}" presName="rootConnector" presStyleLbl="node2" presStyleIdx="2" presStyleCnt="7"/>
      <dgm:spPr/>
    </dgm:pt>
    <dgm:pt modelId="{C4050D25-FF62-4D20-93E9-BF883BDFDDAC}" type="pres">
      <dgm:prSet presAssocID="{08D4F3ED-4DEA-4E92-A576-B075F44F21A8}" presName="hierChild4" presStyleCnt="0"/>
      <dgm:spPr/>
    </dgm:pt>
    <dgm:pt modelId="{6C0024DD-E634-4ABF-93CF-65C1C09365AC}" type="pres">
      <dgm:prSet presAssocID="{A67F4679-B4E5-4278-ABC0-D9D9B652355D}" presName="Name37" presStyleLbl="parChTrans1D3" presStyleIdx="0" presStyleCnt="8"/>
      <dgm:spPr/>
    </dgm:pt>
    <dgm:pt modelId="{2710A97E-6229-4C10-A0DA-9F389D6F809C}" type="pres">
      <dgm:prSet presAssocID="{B04132CA-A64A-4705-8085-ABB096EDDFA4}" presName="hierRoot2" presStyleCnt="0">
        <dgm:presLayoutVars>
          <dgm:hierBranch val="init"/>
        </dgm:presLayoutVars>
      </dgm:prSet>
      <dgm:spPr/>
    </dgm:pt>
    <dgm:pt modelId="{C54BA23B-1B96-4998-B69F-D5F504B9CA98}" type="pres">
      <dgm:prSet presAssocID="{B04132CA-A64A-4705-8085-ABB096EDDFA4}" presName="rootComposite" presStyleCnt="0"/>
      <dgm:spPr/>
    </dgm:pt>
    <dgm:pt modelId="{CB5CF87A-6878-4EB5-88F1-0500283AE698}" type="pres">
      <dgm:prSet presAssocID="{B04132CA-A64A-4705-8085-ABB096EDDFA4}" presName="rootText" presStyleLbl="node3" presStyleIdx="0" presStyleCnt="8">
        <dgm:presLayoutVars>
          <dgm:chPref val="3"/>
        </dgm:presLayoutVars>
      </dgm:prSet>
      <dgm:spPr/>
    </dgm:pt>
    <dgm:pt modelId="{0CB6C3AD-E81C-475C-9CF6-3861478B4043}" type="pres">
      <dgm:prSet presAssocID="{B04132CA-A64A-4705-8085-ABB096EDDFA4}" presName="rootConnector" presStyleLbl="node3" presStyleIdx="0" presStyleCnt="8"/>
      <dgm:spPr/>
    </dgm:pt>
    <dgm:pt modelId="{43E8B86D-5E3F-4A7C-8F39-791B6CC44A1A}" type="pres">
      <dgm:prSet presAssocID="{B04132CA-A64A-4705-8085-ABB096EDDFA4}" presName="hierChild4" presStyleCnt="0"/>
      <dgm:spPr/>
    </dgm:pt>
    <dgm:pt modelId="{BBC386FE-EC4E-4E0A-B256-EEEDB3B67FE1}" type="pres">
      <dgm:prSet presAssocID="{3107BC3E-E4B4-4A97-8DAC-534F3883B5DD}" presName="Name37" presStyleLbl="parChTrans1D4" presStyleIdx="0" presStyleCnt="11"/>
      <dgm:spPr/>
    </dgm:pt>
    <dgm:pt modelId="{113F9B34-6790-4246-8632-A6E830E519BC}" type="pres">
      <dgm:prSet presAssocID="{1B8300AB-A08C-4B6F-8467-FF2E99D060D0}" presName="hierRoot2" presStyleCnt="0">
        <dgm:presLayoutVars>
          <dgm:hierBranch val="init"/>
        </dgm:presLayoutVars>
      </dgm:prSet>
      <dgm:spPr/>
    </dgm:pt>
    <dgm:pt modelId="{CA59C8F2-4D5D-4859-B457-E13630999C19}" type="pres">
      <dgm:prSet presAssocID="{1B8300AB-A08C-4B6F-8467-FF2E99D060D0}" presName="rootComposite" presStyleCnt="0"/>
      <dgm:spPr/>
    </dgm:pt>
    <dgm:pt modelId="{118D8A28-1BE8-41E4-AB2E-4DDBFEAA9D13}" type="pres">
      <dgm:prSet presAssocID="{1B8300AB-A08C-4B6F-8467-FF2E99D060D0}" presName="rootText" presStyleLbl="node4" presStyleIdx="0" presStyleCnt="11">
        <dgm:presLayoutVars>
          <dgm:chPref val="3"/>
        </dgm:presLayoutVars>
      </dgm:prSet>
      <dgm:spPr/>
    </dgm:pt>
    <dgm:pt modelId="{C97CA27B-967B-4D34-AD93-57AD7146BE07}" type="pres">
      <dgm:prSet presAssocID="{1B8300AB-A08C-4B6F-8467-FF2E99D060D0}" presName="rootConnector" presStyleLbl="node4" presStyleIdx="0" presStyleCnt="11"/>
      <dgm:spPr/>
    </dgm:pt>
    <dgm:pt modelId="{F7A388C8-1A27-4FCE-B374-D833C9BEEEF6}" type="pres">
      <dgm:prSet presAssocID="{1B8300AB-A08C-4B6F-8467-FF2E99D060D0}" presName="hierChild4" presStyleCnt="0"/>
      <dgm:spPr/>
    </dgm:pt>
    <dgm:pt modelId="{08E4AACE-9F10-4840-A931-EBB7374FD66B}" type="pres">
      <dgm:prSet presAssocID="{F3AEADC2-9377-4488-8638-F738D2471404}" presName="Name37" presStyleLbl="parChTrans1D4" presStyleIdx="1" presStyleCnt="11"/>
      <dgm:spPr/>
    </dgm:pt>
    <dgm:pt modelId="{1E1DCC10-1B17-42B4-8C70-8ECACE1999E2}" type="pres">
      <dgm:prSet presAssocID="{6FD7D38B-DCCC-417C-8D4D-B4B6600D7295}" presName="hierRoot2" presStyleCnt="0">
        <dgm:presLayoutVars>
          <dgm:hierBranch val="init"/>
        </dgm:presLayoutVars>
      </dgm:prSet>
      <dgm:spPr/>
    </dgm:pt>
    <dgm:pt modelId="{56D3B3E1-8D8B-45F2-B1B5-A026FA3587EA}" type="pres">
      <dgm:prSet presAssocID="{6FD7D38B-DCCC-417C-8D4D-B4B6600D7295}" presName="rootComposite" presStyleCnt="0"/>
      <dgm:spPr/>
    </dgm:pt>
    <dgm:pt modelId="{6D62DEBF-7FE3-4EEE-A45D-BDB59DF5921A}" type="pres">
      <dgm:prSet presAssocID="{6FD7D38B-DCCC-417C-8D4D-B4B6600D7295}" presName="rootText" presStyleLbl="node4" presStyleIdx="1" presStyleCnt="11">
        <dgm:presLayoutVars>
          <dgm:chPref val="3"/>
        </dgm:presLayoutVars>
      </dgm:prSet>
      <dgm:spPr/>
    </dgm:pt>
    <dgm:pt modelId="{45842D07-A8B3-4049-9EAA-160EA5D4A79A}" type="pres">
      <dgm:prSet presAssocID="{6FD7D38B-DCCC-417C-8D4D-B4B6600D7295}" presName="rootConnector" presStyleLbl="node4" presStyleIdx="1" presStyleCnt="11"/>
      <dgm:spPr/>
    </dgm:pt>
    <dgm:pt modelId="{CCADD4F3-AE68-43BB-9C3C-42E7370C66C4}" type="pres">
      <dgm:prSet presAssocID="{6FD7D38B-DCCC-417C-8D4D-B4B6600D7295}" presName="hierChild4" presStyleCnt="0"/>
      <dgm:spPr/>
    </dgm:pt>
    <dgm:pt modelId="{8CFD7AA5-E6AE-46C0-AB4E-A900E9199D56}" type="pres">
      <dgm:prSet presAssocID="{5BF907FD-1C4C-431E-B5FB-1CCAF287FA59}" presName="Name37" presStyleLbl="parChTrans1D4" presStyleIdx="2" presStyleCnt="11"/>
      <dgm:spPr/>
    </dgm:pt>
    <dgm:pt modelId="{05EF5AEB-52D9-474E-AD5B-80D255EF4790}" type="pres">
      <dgm:prSet presAssocID="{A1D06CA9-963A-4403-A144-6782EE1D4763}" presName="hierRoot2" presStyleCnt="0">
        <dgm:presLayoutVars>
          <dgm:hierBranch val="init"/>
        </dgm:presLayoutVars>
      </dgm:prSet>
      <dgm:spPr/>
    </dgm:pt>
    <dgm:pt modelId="{B75E07F7-0F2E-49DF-AF05-BDF735724A5F}" type="pres">
      <dgm:prSet presAssocID="{A1D06CA9-963A-4403-A144-6782EE1D4763}" presName="rootComposite" presStyleCnt="0"/>
      <dgm:spPr/>
    </dgm:pt>
    <dgm:pt modelId="{C5003A20-59F1-42D6-808C-6EABAF8FC57C}" type="pres">
      <dgm:prSet presAssocID="{A1D06CA9-963A-4403-A144-6782EE1D4763}" presName="rootText" presStyleLbl="node4" presStyleIdx="2" presStyleCnt="11">
        <dgm:presLayoutVars>
          <dgm:chPref val="3"/>
        </dgm:presLayoutVars>
      </dgm:prSet>
      <dgm:spPr/>
    </dgm:pt>
    <dgm:pt modelId="{BD994267-07EA-45CD-B9B7-2EC54EAC24A6}" type="pres">
      <dgm:prSet presAssocID="{A1D06CA9-963A-4403-A144-6782EE1D4763}" presName="rootConnector" presStyleLbl="node4" presStyleIdx="2" presStyleCnt="11"/>
      <dgm:spPr/>
    </dgm:pt>
    <dgm:pt modelId="{B4E0FFE9-DE67-47E6-8E46-D10E240E9E6C}" type="pres">
      <dgm:prSet presAssocID="{A1D06CA9-963A-4403-A144-6782EE1D4763}" presName="hierChild4" presStyleCnt="0"/>
      <dgm:spPr/>
    </dgm:pt>
    <dgm:pt modelId="{1F46EA38-BA48-4967-A5A0-483F8D8B60ED}" type="pres">
      <dgm:prSet presAssocID="{C24FE186-D6A9-4F1A-802E-8F091F721EDF}" presName="Name37" presStyleLbl="parChTrans1D4" presStyleIdx="3" presStyleCnt="11"/>
      <dgm:spPr/>
    </dgm:pt>
    <dgm:pt modelId="{CCB8A814-AA83-41B8-A27E-660DF140EFFB}" type="pres">
      <dgm:prSet presAssocID="{953F1928-6823-47B6-8E27-69DA56B3B104}" presName="hierRoot2" presStyleCnt="0">
        <dgm:presLayoutVars>
          <dgm:hierBranch val="init"/>
        </dgm:presLayoutVars>
      </dgm:prSet>
      <dgm:spPr/>
    </dgm:pt>
    <dgm:pt modelId="{AD375848-1E14-4DD1-B321-7E714514507B}" type="pres">
      <dgm:prSet presAssocID="{953F1928-6823-47B6-8E27-69DA56B3B104}" presName="rootComposite" presStyleCnt="0"/>
      <dgm:spPr/>
    </dgm:pt>
    <dgm:pt modelId="{DC93786D-8C09-4BC0-91D3-1430A60C1519}" type="pres">
      <dgm:prSet presAssocID="{953F1928-6823-47B6-8E27-69DA56B3B104}" presName="rootText" presStyleLbl="node4" presStyleIdx="3" presStyleCnt="11">
        <dgm:presLayoutVars>
          <dgm:chPref val="3"/>
        </dgm:presLayoutVars>
      </dgm:prSet>
      <dgm:spPr/>
    </dgm:pt>
    <dgm:pt modelId="{C2BB7FF0-710E-4E3A-B76B-2D25A4F4D943}" type="pres">
      <dgm:prSet presAssocID="{953F1928-6823-47B6-8E27-69DA56B3B104}" presName="rootConnector" presStyleLbl="node4" presStyleIdx="3" presStyleCnt="11"/>
      <dgm:spPr/>
    </dgm:pt>
    <dgm:pt modelId="{A8C9A670-4A6F-4C6F-920C-2380068C8ED5}" type="pres">
      <dgm:prSet presAssocID="{953F1928-6823-47B6-8E27-69DA56B3B104}" presName="hierChild4" presStyleCnt="0"/>
      <dgm:spPr/>
    </dgm:pt>
    <dgm:pt modelId="{403AEE11-575B-4CA2-8B9A-0F629DD850E6}" type="pres">
      <dgm:prSet presAssocID="{953F1928-6823-47B6-8E27-69DA56B3B104}" presName="hierChild5" presStyleCnt="0"/>
      <dgm:spPr/>
    </dgm:pt>
    <dgm:pt modelId="{067B3F54-1CA6-4B4D-91B3-F43CE55AB03E}" type="pres">
      <dgm:prSet presAssocID="{D6E23FCF-7D38-421C-8B77-2017B15DF104}" presName="Name37" presStyleLbl="parChTrans1D4" presStyleIdx="4" presStyleCnt="11"/>
      <dgm:spPr/>
    </dgm:pt>
    <dgm:pt modelId="{E9F56FCE-C7BC-4796-A2C2-04B04AFE3797}" type="pres">
      <dgm:prSet presAssocID="{CDB2BA87-0CE7-423F-9DCA-A5262567CD76}" presName="hierRoot2" presStyleCnt="0">
        <dgm:presLayoutVars>
          <dgm:hierBranch val="init"/>
        </dgm:presLayoutVars>
      </dgm:prSet>
      <dgm:spPr/>
    </dgm:pt>
    <dgm:pt modelId="{AB07BB78-271C-43DE-A413-FDB2B1B15392}" type="pres">
      <dgm:prSet presAssocID="{CDB2BA87-0CE7-423F-9DCA-A5262567CD76}" presName="rootComposite" presStyleCnt="0"/>
      <dgm:spPr/>
    </dgm:pt>
    <dgm:pt modelId="{AB951390-D0F9-4533-AD47-1240DED65F31}" type="pres">
      <dgm:prSet presAssocID="{CDB2BA87-0CE7-423F-9DCA-A5262567CD76}" presName="rootText" presStyleLbl="node4" presStyleIdx="4" presStyleCnt="11">
        <dgm:presLayoutVars>
          <dgm:chPref val="3"/>
        </dgm:presLayoutVars>
      </dgm:prSet>
      <dgm:spPr/>
    </dgm:pt>
    <dgm:pt modelId="{C170F4A9-CA12-4928-8396-BFB79B08EDE3}" type="pres">
      <dgm:prSet presAssocID="{CDB2BA87-0CE7-423F-9DCA-A5262567CD76}" presName="rootConnector" presStyleLbl="node4" presStyleIdx="4" presStyleCnt="11"/>
      <dgm:spPr/>
    </dgm:pt>
    <dgm:pt modelId="{A60481FE-CC73-49F2-B484-645B83FF3549}" type="pres">
      <dgm:prSet presAssocID="{CDB2BA87-0CE7-423F-9DCA-A5262567CD76}" presName="hierChild4" presStyleCnt="0"/>
      <dgm:spPr/>
    </dgm:pt>
    <dgm:pt modelId="{1A68991A-F58D-4215-8956-E524EF0956DA}" type="pres">
      <dgm:prSet presAssocID="{CDB2BA87-0CE7-423F-9DCA-A5262567CD76}" presName="hierChild5" presStyleCnt="0"/>
      <dgm:spPr/>
    </dgm:pt>
    <dgm:pt modelId="{BA0AB3CF-459D-48AF-96B5-A74C799326EF}" type="pres">
      <dgm:prSet presAssocID="{A1D06CA9-963A-4403-A144-6782EE1D4763}" presName="hierChild5" presStyleCnt="0"/>
      <dgm:spPr/>
    </dgm:pt>
    <dgm:pt modelId="{4F3CE0E3-AFD7-475F-B90A-D4A2DC6302C9}" type="pres">
      <dgm:prSet presAssocID="{6FD7D38B-DCCC-417C-8D4D-B4B6600D7295}" presName="hierChild5" presStyleCnt="0"/>
      <dgm:spPr/>
    </dgm:pt>
    <dgm:pt modelId="{3D9E11DD-DFA2-4318-8408-D14E26154FD1}" type="pres">
      <dgm:prSet presAssocID="{A671436F-6B82-42A4-B870-9772E5C7B105}" presName="Name37" presStyleLbl="parChTrans1D4" presStyleIdx="5" presStyleCnt="11"/>
      <dgm:spPr/>
    </dgm:pt>
    <dgm:pt modelId="{9E531489-6B1A-4B98-9B41-8623196435C1}" type="pres">
      <dgm:prSet presAssocID="{A307D914-6889-43F6-9FB1-B35FD8153FB7}" presName="hierRoot2" presStyleCnt="0">
        <dgm:presLayoutVars>
          <dgm:hierBranch val="init"/>
        </dgm:presLayoutVars>
      </dgm:prSet>
      <dgm:spPr/>
    </dgm:pt>
    <dgm:pt modelId="{27D5422B-0178-4800-B18B-8649C1790C3C}" type="pres">
      <dgm:prSet presAssocID="{A307D914-6889-43F6-9FB1-B35FD8153FB7}" presName="rootComposite" presStyleCnt="0"/>
      <dgm:spPr/>
    </dgm:pt>
    <dgm:pt modelId="{3CB54209-E0D9-4ED1-988B-8640974F7CC3}" type="pres">
      <dgm:prSet presAssocID="{A307D914-6889-43F6-9FB1-B35FD8153FB7}" presName="rootText" presStyleLbl="node4" presStyleIdx="5" presStyleCnt="11">
        <dgm:presLayoutVars>
          <dgm:chPref val="3"/>
        </dgm:presLayoutVars>
      </dgm:prSet>
      <dgm:spPr/>
    </dgm:pt>
    <dgm:pt modelId="{68DF5446-A193-423C-97C4-C277D5516924}" type="pres">
      <dgm:prSet presAssocID="{A307D914-6889-43F6-9FB1-B35FD8153FB7}" presName="rootConnector" presStyleLbl="node4" presStyleIdx="5" presStyleCnt="11"/>
      <dgm:spPr/>
    </dgm:pt>
    <dgm:pt modelId="{CE244734-DCA7-4540-9C41-8D3D85456ED7}" type="pres">
      <dgm:prSet presAssocID="{A307D914-6889-43F6-9FB1-B35FD8153FB7}" presName="hierChild4" presStyleCnt="0"/>
      <dgm:spPr/>
    </dgm:pt>
    <dgm:pt modelId="{D48103B3-8B17-4489-B8F5-7903B57CE05C}" type="pres">
      <dgm:prSet presAssocID="{A307D914-6889-43F6-9FB1-B35FD8153FB7}" presName="hierChild5" presStyleCnt="0"/>
      <dgm:spPr/>
    </dgm:pt>
    <dgm:pt modelId="{13538F7E-E1EC-4D87-9B7A-0311691847CA}" type="pres">
      <dgm:prSet presAssocID="{8DA428B4-8446-4A6C-B2B3-C8FB8111129E}" presName="Name37" presStyleLbl="parChTrans1D4" presStyleIdx="6" presStyleCnt="11"/>
      <dgm:spPr/>
    </dgm:pt>
    <dgm:pt modelId="{817907DD-F9C9-4B75-8BF0-B30DB52BCF07}" type="pres">
      <dgm:prSet presAssocID="{4502EBEF-21A9-485A-95CC-78416A845962}" presName="hierRoot2" presStyleCnt="0">
        <dgm:presLayoutVars>
          <dgm:hierBranch val="init"/>
        </dgm:presLayoutVars>
      </dgm:prSet>
      <dgm:spPr/>
    </dgm:pt>
    <dgm:pt modelId="{C1434E1B-D412-4854-BCAA-50EB0CD65AC0}" type="pres">
      <dgm:prSet presAssocID="{4502EBEF-21A9-485A-95CC-78416A845962}" presName="rootComposite" presStyleCnt="0"/>
      <dgm:spPr/>
    </dgm:pt>
    <dgm:pt modelId="{672227E9-3B5F-4D0F-AC30-07A485249417}" type="pres">
      <dgm:prSet presAssocID="{4502EBEF-21A9-485A-95CC-78416A845962}" presName="rootText" presStyleLbl="node4" presStyleIdx="6" presStyleCnt="11">
        <dgm:presLayoutVars>
          <dgm:chPref val="3"/>
        </dgm:presLayoutVars>
      </dgm:prSet>
      <dgm:spPr/>
    </dgm:pt>
    <dgm:pt modelId="{A01C6A4E-4953-42F9-861C-64D7E7435A2F}" type="pres">
      <dgm:prSet presAssocID="{4502EBEF-21A9-485A-95CC-78416A845962}" presName="rootConnector" presStyleLbl="node4" presStyleIdx="6" presStyleCnt="11"/>
      <dgm:spPr/>
    </dgm:pt>
    <dgm:pt modelId="{36D57D54-62FC-4599-9A49-B9182B303F81}" type="pres">
      <dgm:prSet presAssocID="{4502EBEF-21A9-485A-95CC-78416A845962}" presName="hierChild4" presStyleCnt="0"/>
      <dgm:spPr/>
    </dgm:pt>
    <dgm:pt modelId="{0D31BC96-DF2F-4772-9234-AA1E35287C42}" type="pres">
      <dgm:prSet presAssocID="{4502EBEF-21A9-485A-95CC-78416A845962}" presName="hierChild5" presStyleCnt="0"/>
      <dgm:spPr/>
    </dgm:pt>
    <dgm:pt modelId="{4A6174B4-7751-4424-AC86-67008DF93D92}" type="pres">
      <dgm:prSet presAssocID="{B55E83DA-82AC-40E2-9A1C-8CDC9FA5D6D7}" presName="Name37" presStyleLbl="parChTrans1D4" presStyleIdx="7" presStyleCnt="11"/>
      <dgm:spPr/>
    </dgm:pt>
    <dgm:pt modelId="{FA301FE7-E065-4243-83CB-53124408D3E2}" type="pres">
      <dgm:prSet presAssocID="{8BBA67E1-4B4E-4148-8DC8-9AFF57BD2AF8}" presName="hierRoot2" presStyleCnt="0">
        <dgm:presLayoutVars>
          <dgm:hierBranch val="init"/>
        </dgm:presLayoutVars>
      </dgm:prSet>
      <dgm:spPr/>
    </dgm:pt>
    <dgm:pt modelId="{D4E106E5-CC00-47B5-98B0-EC19CB72B198}" type="pres">
      <dgm:prSet presAssocID="{8BBA67E1-4B4E-4148-8DC8-9AFF57BD2AF8}" presName="rootComposite" presStyleCnt="0"/>
      <dgm:spPr/>
    </dgm:pt>
    <dgm:pt modelId="{0040000B-47AC-4636-8F13-71F9413EED26}" type="pres">
      <dgm:prSet presAssocID="{8BBA67E1-4B4E-4148-8DC8-9AFF57BD2AF8}" presName="rootText" presStyleLbl="node4" presStyleIdx="7" presStyleCnt="11">
        <dgm:presLayoutVars>
          <dgm:chPref val="3"/>
        </dgm:presLayoutVars>
      </dgm:prSet>
      <dgm:spPr/>
    </dgm:pt>
    <dgm:pt modelId="{6DFD1250-7530-4501-84CB-E6F371B182FF}" type="pres">
      <dgm:prSet presAssocID="{8BBA67E1-4B4E-4148-8DC8-9AFF57BD2AF8}" presName="rootConnector" presStyleLbl="node4" presStyleIdx="7" presStyleCnt="11"/>
      <dgm:spPr/>
    </dgm:pt>
    <dgm:pt modelId="{753CC4B4-1E6C-4D47-AD28-3CCF471BB48F}" type="pres">
      <dgm:prSet presAssocID="{8BBA67E1-4B4E-4148-8DC8-9AFF57BD2AF8}" presName="hierChild4" presStyleCnt="0"/>
      <dgm:spPr/>
    </dgm:pt>
    <dgm:pt modelId="{66F4C611-450C-462F-BDAB-546DF94353AA}" type="pres">
      <dgm:prSet presAssocID="{8BBA67E1-4B4E-4148-8DC8-9AFF57BD2AF8}" presName="hierChild5" presStyleCnt="0"/>
      <dgm:spPr/>
    </dgm:pt>
    <dgm:pt modelId="{CB3FD828-1671-449E-AFBB-9EB858FA971B}" type="pres">
      <dgm:prSet presAssocID="{1B8300AB-A08C-4B6F-8467-FF2E99D060D0}" presName="hierChild5" presStyleCnt="0"/>
      <dgm:spPr/>
    </dgm:pt>
    <dgm:pt modelId="{8ECDAC0A-66E4-4C44-98CB-5F75B90214CA}" type="pres">
      <dgm:prSet presAssocID="{B04132CA-A64A-4705-8085-ABB096EDDFA4}" presName="hierChild5" presStyleCnt="0"/>
      <dgm:spPr/>
    </dgm:pt>
    <dgm:pt modelId="{AD2E72FD-8FBA-4B9C-BBBE-F838058C2272}" type="pres">
      <dgm:prSet presAssocID="{08D4F3ED-4DEA-4E92-A576-B075F44F21A8}" presName="hierChild5" presStyleCnt="0"/>
      <dgm:spPr/>
    </dgm:pt>
    <dgm:pt modelId="{342256BD-C7A0-4E76-9C33-AA799B01D43B}" type="pres">
      <dgm:prSet presAssocID="{7D354A25-EEE8-4797-934F-106C0ED03D8A}" presName="Name37" presStyleLbl="parChTrans1D2" presStyleIdx="3" presStyleCnt="7"/>
      <dgm:spPr/>
    </dgm:pt>
    <dgm:pt modelId="{5DC16B30-766F-461E-BAE1-0EDC459A84AA}" type="pres">
      <dgm:prSet presAssocID="{8BB8D26C-C1ED-4B0A-8AAB-7ECA5906CB1B}" presName="hierRoot2" presStyleCnt="0">
        <dgm:presLayoutVars>
          <dgm:hierBranch val="init"/>
        </dgm:presLayoutVars>
      </dgm:prSet>
      <dgm:spPr/>
    </dgm:pt>
    <dgm:pt modelId="{F1DF81D4-A1E6-4EC1-AB9E-CD91063EABFE}" type="pres">
      <dgm:prSet presAssocID="{8BB8D26C-C1ED-4B0A-8AAB-7ECA5906CB1B}" presName="rootComposite" presStyleCnt="0"/>
      <dgm:spPr/>
    </dgm:pt>
    <dgm:pt modelId="{39BFBEE5-5D79-440F-AB1B-8C3272D5DE0B}" type="pres">
      <dgm:prSet presAssocID="{8BB8D26C-C1ED-4B0A-8AAB-7ECA5906CB1B}" presName="rootText" presStyleLbl="node2" presStyleIdx="3" presStyleCnt="7">
        <dgm:presLayoutVars>
          <dgm:chPref val="3"/>
        </dgm:presLayoutVars>
      </dgm:prSet>
      <dgm:spPr/>
    </dgm:pt>
    <dgm:pt modelId="{A816B57F-F255-4D47-A01F-1A1F86957E71}" type="pres">
      <dgm:prSet presAssocID="{8BB8D26C-C1ED-4B0A-8AAB-7ECA5906CB1B}" presName="rootConnector" presStyleLbl="node2" presStyleIdx="3" presStyleCnt="7"/>
      <dgm:spPr/>
    </dgm:pt>
    <dgm:pt modelId="{99CE1C16-BC48-4100-8A9D-36F03D28D3F0}" type="pres">
      <dgm:prSet presAssocID="{8BB8D26C-C1ED-4B0A-8AAB-7ECA5906CB1B}" presName="hierChild4" presStyleCnt="0"/>
      <dgm:spPr/>
    </dgm:pt>
    <dgm:pt modelId="{BE60EC2F-AA2E-4555-964F-CAC4BBD5C210}" type="pres">
      <dgm:prSet presAssocID="{AB19C12C-A9FA-4C96-9175-2C0822A69520}" presName="Name37" presStyleLbl="parChTrans1D3" presStyleIdx="1" presStyleCnt="8"/>
      <dgm:spPr/>
    </dgm:pt>
    <dgm:pt modelId="{E8E95B1C-A43B-4138-AE0F-8F909CAAC752}" type="pres">
      <dgm:prSet presAssocID="{3461C4F7-562A-4CC7-B72F-7F44957FCD09}" presName="hierRoot2" presStyleCnt="0">
        <dgm:presLayoutVars>
          <dgm:hierBranch val="init"/>
        </dgm:presLayoutVars>
      </dgm:prSet>
      <dgm:spPr/>
    </dgm:pt>
    <dgm:pt modelId="{D43CE96A-3947-4A0A-A38C-9762A2FEFE3B}" type="pres">
      <dgm:prSet presAssocID="{3461C4F7-562A-4CC7-B72F-7F44957FCD09}" presName="rootComposite" presStyleCnt="0"/>
      <dgm:spPr/>
    </dgm:pt>
    <dgm:pt modelId="{B4D91F73-0EE6-4899-9257-3EB2FE6C621E}" type="pres">
      <dgm:prSet presAssocID="{3461C4F7-562A-4CC7-B72F-7F44957FCD09}" presName="rootText" presStyleLbl="node3" presStyleIdx="1" presStyleCnt="8">
        <dgm:presLayoutVars>
          <dgm:chPref val="3"/>
        </dgm:presLayoutVars>
      </dgm:prSet>
      <dgm:spPr/>
    </dgm:pt>
    <dgm:pt modelId="{CD6F713B-9097-4126-8701-15C323CF0097}" type="pres">
      <dgm:prSet presAssocID="{3461C4F7-562A-4CC7-B72F-7F44957FCD09}" presName="rootConnector" presStyleLbl="node3" presStyleIdx="1" presStyleCnt="8"/>
      <dgm:spPr/>
    </dgm:pt>
    <dgm:pt modelId="{C2CED2C8-550E-4A51-9894-E5BD18D81BC5}" type="pres">
      <dgm:prSet presAssocID="{3461C4F7-562A-4CC7-B72F-7F44957FCD09}" presName="hierChild4" presStyleCnt="0"/>
      <dgm:spPr/>
    </dgm:pt>
    <dgm:pt modelId="{2D0AB4EE-4A73-41DF-A543-3F5185E6C543}" type="pres">
      <dgm:prSet presAssocID="{6CE7D588-AD58-4A04-AAA3-2C4957C7E35F}" presName="Name37" presStyleLbl="parChTrans1D4" presStyleIdx="8" presStyleCnt="11"/>
      <dgm:spPr/>
    </dgm:pt>
    <dgm:pt modelId="{C02D6E8D-D9D7-4893-B38C-EA5AE8111AF0}" type="pres">
      <dgm:prSet presAssocID="{821009B0-413C-4CC4-8D6E-78720B65FBFE}" presName="hierRoot2" presStyleCnt="0">
        <dgm:presLayoutVars>
          <dgm:hierBranch val="init"/>
        </dgm:presLayoutVars>
      </dgm:prSet>
      <dgm:spPr/>
    </dgm:pt>
    <dgm:pt modelId="{749E9A70-D087-460B-BB7C-8E954DFF094C}" type="pres">
      <dgm:prSet presAssocID="{821009B0-413C-4CC4-8D6E-78720B65FBFE}" presName="rootComposite" presStyleCnt="0"/>
      <dgm:spPr/>
    </dgm:pt>
    <dgm:pt modelId="{6B3F07E9-133D-4339-8C84-4F826242B237}" type="pres">
      <dgm:prSet presAssocID="{821009B0-413C-4CC4-8D6E-78720B65FBFE}" presName="rootText" presStyleLbl="node4" presStyleIdx="8" presStyleCnt="11">
        <dgm:presLayoutVars>
          <dgm:chPref val="3"/>
        </dgm:presLayoutVars>
      </dgm:prSet>
      <dgm:spPr/>
    </dgm:pt>
    <dgm:pt modelId="{4141EA93-7A44-45D6-B24D-BF298C1DCC70}" type="pres">
      <dgm:prSet presAssocID="{821009B0-413C-4CC4-8D6E-78720B65FBFE}" presName="rootConnector" presStyleLbl="node4" presStyleIdx="8" presStyleCnt="11"/>
      <dgm:spPr/>
    </dgm:pt>
    <dgm:pt modelId="{5AC1059B-750B-4886-A5EF-3F9ABE2357C7}" type="pres">
      <dgm:prSet presAssocID="{821009B0-413C-4CC4-8D6E-78720B65FBFE}" presName="hierChild4" presStyleCnt="0"/>
      <dgm:spPr/>
    </dgm:pt>
    <dgm:pt modelId="{D931AB38-8E71-4170-9519-DB34E75BFD90}" type="pres">
      <dgm:prSet presAssocID="{821009B0-413C-4CC4-8D6E-78720B65FBFE}" presName="hierChild5" presStyleCnt="0"/>
      <dgm:spPr/>
    </dgm:pt>
    <dgm:pt modelId="{6DB313A0-0375-4F47-81BB-6C7B7B955919}" type="pres">
      <dgm:prSet presAssocID="{3461C4F7-562A-4CC7-B72F-7F44957FCD09}" presName="hierChild5" presStyleCnt="0"/>
      <dgm:spPr/>
    </dgm:pt>
    <dgm:pt modelId="{37B23854-B01C-4F8B-A749-A9B84BCEBAB9}" type="pres">
      <dgm:prSet presAssocID="{8BB8D26C-C1ED-4B0A-8AAB-7ECA5906CB1B}" presName="hierChild5" presStyleCnt="0"/>
      <dgm:spPr/>
    </dgm:pt>
    <dgm:pt modelId="{D915C82B-D61D-469D-A8C7-2B1151AF35CC}" type="pres">
      <dgm:prSet presAssocID="{1C98F7C5-F640-4617-8A0D-9FB9B83D4DE4}" presName="Name37" presStyleLbl="parChTrans1D2" presStyleIdx="4" presStyleCnt="7"/>
      <dgm:spPr/>
    </dgm:pt>
    <dgm:pt modelId="{9665C823-1B3C-4812-866F-A398D0375DAE}" type="pres">
      <dgm:prSet presAssocID="{409D10BE-E743-431D-A9D3-7335F0CC7E9F}" presName="hierRoot2" presStyleCnt="0">
        <dgm:presLayoutVars>
          <dgm:hierBranch val="init"/>
        </dgm:presLayoutVars>
      </dgm:prSet>
      <dgm:spPr/>
    </dgm:pt>
    <dgm:pt modelId="{D5CD5739-2473-4CD8-B76F-CC207AA5D143}" type="pres">
      <dgm:prSet presAssocID="{409D10BE-E743-431D-A9D3-7335F0CC7E9F}" presName="rootComposite" presStyleCnt="0"/>
      <dgm:spPr/>
    </dgm:pt>
    <dgm:pt modelId="{85927A2A-90D6-4861-849B-B4F60431B010}" type="pres">
      <dgm:prSet presAssocID="{409D10BE-E743-431D-A9D3-7335F0CC7E9F}" presName="rootText" presStyleLbl="node2" presStyleIdx="4" presStyleCnt="7">
        <dgm:presLayoutVars>
          <dgm:chPref val="3"/>
        </dgm:presLayoutVars>
      </dgm:prSet>
      <dgm:spPr/>
    </dgm:pt>
    <dgm:pt modelId="{1974766B-F759-4EFA-BA6C-A74E2F260D71}" type="pres">
      <dgm:prSet presAssocID="{409D10BE-E743-431D-A9D3-7335F0CC7E9F}" presName="rootConnector" presStyleLbl="node2" presStyleIdx="4" presStyleCnt="7"/>
      <dgm:spPr/>
    </dgm:pt>
    <dgm:pt modelId="{5C4C6D05-5D84-4CEE-8672-F01A8F11F70B}" type="pres">
      <dgm:prSet presAssocID="{409D10BE-E743-431D-A9D3-7335F0CC7E9F}" presName="hierChild4" presStyleCnt="0"/>
      <dgm:spPr/>
    </dgm:pt>
    <dgm:pt modelId="{84D43281-36B8-4377-B14E-846B43BFDCC1}" type="pres">
      <dgm:prSet presAssocID="{23533F32-5716-4F45-95F2-BD0E7CD8D007}" presName="Name37" presStyleLbl="parChTrans1D3" presStyleIdx="2" presStyleCnt="8"/>
      <dgm:spPr/>
    </dgm:pt>
    <dgm:pt modelId="{384C84AF-EE3B-4D02-910C-63B06A4C0D10}" type="pres">
      <dgm:prSet presAssocID="{B3F92A1E-A843-4F08-8A42-1F514F411A40}" presName="hierRoot2" presStyleCnt="0">
        <dgm:presLayoutVars>
          <dgm:hierBranch val="init"/>
        </dgm:presLayoutVars>
      </dgm:prSet>
      <dgm:spPr/>
    </dgm:pt>
    <dgm:pt modelId="{9476743E-93E2-4553-A15C-430C74870840}" type="pres">
      <dgm:prSet presAssocID="{B3F92A1E-A843-4F08-8A42-1F514F411A40}" presName="rootComposite" presStyleCnt="0"/>
      <dgm:spPr/>
    </dgm:pt>
    <dgm:pt modelId="{1AFD8419-136D-4968-9741-9B9A8685DFB0}" type="pres">
      <dgm:prSet presAssocID="{B3F92A1E-A843-4F08-8A42-1F514F411A40}" presName="rootText" presStyleLbl="node3" presStyleIdx="2" presStyleCnt="8">
        <dgm:presLayoutVars>
          <dgm:chPref val="3"/>
        </dgm:presLayoutVars>
      </dgm:prSet>
      <dgm:spPr/>
    </dgm:pt>
    <dgm:pt modelId="{8CE2F234-2151-4B17-BC70-99B5FDA14CF5}" type="pres">
      <dgm:prSet presAssocID="{B3F92A1E-A843-4F08-8A42-1F514F411A40}" presName="rootConnector" presStyleLbl="node3" presStyleIdx="2" presStyleCnt="8"/>
      <dgm:spPr/>
    </dgm:pt>
    <dgm:pt modelId="{45AABB99-11F0-4866-BB79-50D4B0F13EF0}" type="pres">
      <dgm:prSet presAssocID="{B3F92A1E-A843-4F08-8A42-1F514F411A40}" presName="hierChild4" presStyleCnt="0"/>
      <dgm:spPr/>
    </dgm:pt>
    <dgm:pt modelId="{25B9C612-C0FD-48A7-838F-D93C9352644D}" type="pres">
      <dgm:prSet presAssocID="{AE4C4807-3CCC-47F1-825B-43A765E9335F}" presName="Name37" presStyleLbl="parChTrans1D4" presStyleIdx="9" presStyleCnt="11"/>
      <dgm:spPr/>
    </dgm:pt>
    <dgm:pt modelId="{BB985632-C764-400A-B415-8E4E74457C09}" type="pres">
      <dgm:prSet presAssocID="{9143830B-E802-4AB5-8790-BE1A2CE8BFA9}" presName="hierRoot2" presStyleCnt="0">
        <dgm:presLayoutVars>
          <dgm:hierBranch val="init"/>
        </dgm:presLayoutVars>
      </dgm:prSet>
      <dgm:spPr/>
    </dgm:pt>
    <dgm:pt modelId="{25AF6162-9DB0-4715-A834-44020238A21D}" type="pres">
      <dgm:prSet presAssocID="{9143830B-E802-4AB5-8790-BE1A2CE8BFA9}" presName="rootComposite" presStyleCnt="0"/>
      <dgm:spPr/>
    </dgm:pt>
    <dgm:pt modelId="{9AF24E7C-7F61-4E3B-808B-F6849EA55D25}" type="pres">
      <dgm:prSet presAssocID="{9143830B-E802-4AB5-8790-BE1A2CE8BFA9}" presName="rootText" presStyleLbl="node4" presStyleIdx="9" presStyleCnt="11">
        <dgm:presLayoutVars>
          <dgm:chPref val="3"/>
        </dgm:presLayoutVars>
      </dgm:prSet>
      <dgm:spPr/>
    </dgm:pt>
    <dgm:pt modelId="{6BF28590-2B41-4276-BB6F-B03F5C4C2C16}" type="pres">
      <dgm:prSet presAssocID="{9143830B-E802-4AB5-8790-BE1A2CE8BFA9}" presName="rootConnector" presStyleLbl="node4" presStyleIdx="9" presStyleCnt="11"/>
      <dgm:spPr/>
    </dgm:pt>
    <dgm:pt modelId="{A98C38EE-7B45-4ED9-A2B4-B34630AB4C4D}" type="pres">
      <dgm:prSet presAssocID="{9143830B-E802-4AB5-8790-BE1A2CE8BFA9}" presName="hierChild4" presStyleCnt="0"/>
      <dgm:spPr/>
    </dgm:pt>
    <dgm:pt modelId="{A46FE57B-38AB-4F54-B68E-2021BE0A0182}" type="pres">
      <dgm:prSet presAssocID="{9143830B-E802-4AB5-8790-BE1A2CE8BFA9}" presName="hierChild5" presStyleCnt="0"/>
      <dgm:spPr/>
    </dgm:pt>
    <dgm:pt modelId="{730E0113-2AF5-44AA-8E01-4A55B418C038}" type="pres">
      <dgm:prSet presAssocID="{B3F92A1E-A843-4F08-8A42-1F514F411A40}" presName="hierChild5" presStyleCnt="0"/>
      <dgm:spPr/>
    </dgm:pt>
    <dgm:pt modelId="{4A77BACF-AFFD-42F0-806B-D22C49898259}" type="pres">
      <dgm:prSet presAssocID="{409D10BE-E743-431D-A9D3-7335F0CC7E9F}" presName="hierChild5" presStyleCnt="0"/>
      <dgm:spPr/>
    </dgm:pt>
    <dgm:pt modelId="{C4A90DA8-8F1E-4F30-9807-EC08B6896541}" type="pres">
      <dgm:prSet presAssocID="{12D3D9F5-B593-4CBC-8650-7AB93128E4F9}" presName="Name37" presStyleLbl="parChTrans1D2" presStyleIdx="5" presStyleCnt="7"/>
      <dgm:spPr/>
    </dgm:pt>
    <dgm:pt modelId="{C82B4793-1B6E-4AC8-918E-13BE29506766}" type="pres">
      <dgm:prSet presAssocID="{04B0C864-64A9-42B8-9055-AB60C44CA314}" presName="hierRoot2" presStyleCnt="0">
        <dgm:presLayoutVars>
          <dgm:hierBranch val="init"/>
        </dgm:presLayoutVars>
      </dgm:prSet>
      <dgm:spPr/>
    </dgm:pt>
    <dgm:pt modelId="{A3E71DDE-C38B-4E95-9447-AE0441A0282B}" type="pres">
      <dgm:prSet presAssocID="{04B0C864-64A9-42B8-9055-AB60C44CA314}" presName="rootComposite" presStyleCnt="0"/>
      <dgm:spPr/>
    </dgm:pt>
    <dgm:pt modelId="{8D60A87F-5404-423C-8129-B05D7C8B14FE}" type="pres">
      <dgm:prSet presAssocID="{04B0C864-64A9-42B8-9055-AB60C44CA314}" presName="rootText" presStyleLbl="node2" presStyleIdx="5" presStyleCnt="7">
        <dgm:presLayoutVars>
          <dgm:chPref val="3"/>
        </dgm:presLayoutVars>
      </dgm:prSet>
      <dgm:spPr/>
    </dgm:pt>
    <dgm:pt modelId="{FB8189CE-CD6A-44BC-BE45-AFEB6FDDB673}" type="pres">
      <dgm:prSet presAssocID="{04B0C864-64A9-42B8-9055-AB60C44CA314}" presName="rootConnector" presStyleLbl="node2" presStyleIdx="5" presStyleCnt="7"/>
      <dgm:spPr/>
    </dgm:pt>
    <dgm:pt modelId="{4F80D322-A24B-461D-B7E2-CE51DCE2487C}" type="pres">
      <dgm:prSet presAssocID="{04B0C864-64A9-42B8-9055-AB60C44CA314}" presName="hierChild4" presStyleCnt="0"/>
      <dgm:spPr/>
    </dgm:pt>
    <dgm:pt modelId="{EC2DC008-34BF-464D-BFB8-B59162EBDD15}" type="pres">
      <dgm:prSet presAssocID="{E8B59463-8453-4AC9-B467-25E68538C3E3}" presName="Name37" presStyleLbl="parChTrans1D3" presStyleIdx="3" presStyleCnt="8"/>
      <dgm:spPr/>
    </dgm:pt>
    <dgm:pt modelId="{317FE8FA-1148-48A3-8ACE-48930E8E2B42}" type="pres">
      <dgm:prSet presAssocID="{6BFC9DBF-7679-4C37-9015-073E9EB39063}" presName="hierRoot2" presStyleCnt="0">
        <dgm:presLayoutVars>
          <dgm:hierBranch val="init"/>
        </dgm:presLayoutVars>
      </dgm:prSet>
      <dgm:spPr/>
    </dgm:pt>
    <dgm:pt modelId="{D409B549-5E67-445D-8D4A-D14493A19EA8}" type="pres">
      <dgm:prSet presAssocID="{6BFC9DBF-7679-4C37-9015-073E9EB39063}" presName="rootComposite" presStyleCnt="0"/>
      <dgm:spPr/>
    </dgm:pt>
    <dgm:pt modelId="{0306A99D-4769-4904-BFCB-F10FF11DFE7F}" type="pres">
      <dgm:prSet presAssocID="{6BFC9DBF-7679-4C37-9015-073E9EB39063}" presName="rootText" presStyleLbl="node3" presStyleIdx="3" presStyleCnt="8">
        <dgm:presLayoutVars>
          <dgm:chPref val="3"/>
        </dgm:presLayoutVars>
      </dgm:prSet>
      <dgm:spPr/>
    </dgm:pt>
    <dgm:pt modelId="{709546C4-FF8B-4BE1-9D4A-E2042C6C21C8}" type="pres">
      <dgm:prSet presAssocID="{6BFC9DBF-7679-4C37-9015-073E9EB39063}" presName="rootConnector" presStyleLbl="node3" presStyleIdx="3" presStyleCnt="8"/>
      <dgm:spPr/>
    </dgm:pt>
    <dgm:pt modelId="{1C7C473E-B730-4D3A-841F-8E2986C9FD62}" type="pres">
      <dgm:prSet presAssocID="{6BFC9DBF-7679-4C37-9015-073E9EB39063}" presName="hierChild4" presStyleCnt="0"/>
      <dgm:spPr/>
    </dgm:pt>
    <dgm:pt modelId="{DB6196BD-C6A4-4F63-B214-7FC6A758039D}" type="pres">
      <dgm:prSet presAssocID="{0F751759-18BD-4945-A2B4-98BA399EFB6C}" presName="Name37" presStyleLbl="parChTrans1D4" presStyleIdx="10" presStyleCnt="11"/>
      <dgm:spPr/>
    </dgm:pt>
    <dgm:pt modelId="{11FEABC4-2247-4BE0-8AED-994FFB8DD50E}" type="pres">
      <dgm:prSet presAssocID="{00E594A1-5546-47C7-9C39-DDA2C4716F87}" presName="hierRoot2" presStyleCnt="0">
        <dgm:presLayoutVars>
          <dgm:hierBranch val="init"/>
        </dgm:presLayoutVars>
      </dgm:prSet>
      <dgm:spPr/>
    </dgm:pt>
    <dgm:pt modelId="{07D0EFED-9916-4901-9DAA-7D03A81D8F4B}" type="pres">
      <dgm:prSet presAssocID="{00E594A1-5546-47C7-9C39-DDA2C4716F87}" presName="rootComposite" presStyleCnt="0"/>
      <dgm:spPr/>
    </dgm:pt>
    <dgm:pt modelId="{5F5C13E1-02C6-43D1-875D-1973FADFF42F}" type="pres">
      <dgm:prSet presAssocID="{00E594A1-5546-47C7-9C39-DDA2C4716F87}" presName="rootText" presStyleLbl="node4" presStyleIdx="10" presStyleCnt="11">
        <dgm:presLayoutVars>
          <dgm:chPref val="3"/>
        </dgm:presLayoutVars>
      </dgm:prSet>
      <dgm:spPr/>
    </dgm:pt>
    <dgm:pt modelId="{4016E6C8-7558-4CC6-8AE1-0F04DAAD0BB3}" type="pres">
      <dgm:prSet presAssocID="{00E594A1-5546-47C7-9C39-DDA2C4716F87}" presName="rootConnector" presStyleLbl="node4" presStyleIdx="10" presStyleCnt="11"/>
      <dgm:spPr/>
    </dgm:pt>
    <dgm:pt modelId="{AF577034-8E14-441C-8F5B-65B8DF3DAD25}" type="pres">
      <dgm:prSet presAssocID="{00E594A1-5546-47C7-9C39-DDA2C4716F87}" presName="hierChild4" presStyleCnt="0"/>
      <dgm:spPr/>
    </dgm:pt>
    <dgm:pt modelId="{A33245B8-91EB-4696-8D7C-749552A90881}" type="pres">
      <dgm:prSet presAssocID="{00E594A1-5546-47C7-9C39-DDA2C4716F87}" presName="hierChild5" presStyleCnt="0"/>
      <dgm:spPr/>
    </dgm:pt>
    <dgm:pt modelId="{60B21A75-CE13-4447-A93F-92683C4D10AF}" type="pres">
      <dgm:prSet presAssocID="{6BFC9DBF-7679-4C37-9015-073E9EB39063}" presName="hierChild5" presStyleCnt="0"/>
      <dgm:spPr/>
    </dgm:pt>
    <dgm:pt modelId="{9889DF32-514F-48C4-9712-24749493691D}" type="pres">
      <dgm:prSet presAssocID="{04B0C864-64A9-42B8-9055-AB60C44CA314}" presName="hierChild5" presStyleCnt="0"/>
      <dgm:spPr/>
    </dgm:pt>
    <dgm:pt modelId="{31BCB425-317E-462A-8DE9-E82598192D08}" type="pres">
      <dgm:prSet presAssocID="{14F380C2-2813-4B7C-9D09-447EF26B2741}" presName="Name37" presStyleLbl="parChTrans1D2" presStyleIdx="6" presStyleCnt="7"/>
      <dgm:spPr/>
    </dgm:pt>
    <dgm:pt modelId="{E4AC450A-A319-403E-B462-A44485EAD457}" type="pres">
      <dgm:prSet presAssocID="{FB47DD2C-AA32-4B22-B21F-4585C2DBA110}" presName="hierRoot2" presStyleCnt="0">
        <dgm:presLayoutVars>
          <dgm:hierBranch val="init"/>
        </dgm:presLayoutVars>
      </dgm:prSet>
      <dgm:spPr/>
    </dgm:pt>
    <dgm:pt modelId="{BFCA96DF-FE7D-46B4-9983-5B56577BD71B}" type="pres">
      <dgm:prSet presAssocID="{FB47DD2C-AA32-4B22-B21F-4585C2DBA110}" presName="rootComposite" presStyleCnt="0"/>
      <dgm:spPr/>
    </dgm:pt>
    <dgm:pt modelId="{B5F24151-A74F-4EDD-95A6-FE8B225F936F}" type="pres">
      <dgm:prSet presAssocID="{FB47DD2C-AA32-4B22-B21F-4585C2DBA110}" presName="rootText" presStyleLbl="node2" presStyleIdx="6" presStyleCnt="7">
        <dgm:presLayoutVars>
          <dgm:chPref val="3"/>
        </dgm:presLayoutVars>
      </dgm:prSet>
      <dgm:spPr/>
    </dgm:pt>
    <dgm:pt modelId="{CE7D4599-AB5C-4A88-93E5-053E11CA52A2}" type="pres">
      <dgm:prSet presAssocID="{FB47DD2C-AA32-4B22-B21F-4585C2DBA110}" presName="rootConnector" presStyleLbl="node2" presStyleIdx="6" presStyleCnt="7"/>
      <dgm:spPr/>
    </dgm:pt>
    <dgm:pt modelId="{96E05016-748B-48DA-AFED-78125015B918}" type="pres">
      <dgm:prSet presAssocID="{FB47DD2C-AA32-4B22-B21F-4585C2DBA110}" presName="hierChild4" presStyleCnt="0"/>
      <dgm:spPr/>
    </dgm:pt>
    <dgm:pt modelId="{63C6A57C-3641-4149-83AA-F751D9DD551C}" type="pres">
      <dgm:prSet presAssocID="{6B8C8956-159F-4FBA-A5B4-0C5FE1E1FF9F}" presName="Name37" presStyleLbl="parChTrans1D3" presStyleIdx="4" presStyleCnt="8"/>
      <dgm:spPr/>
    </dgm:pt>
    <dgm:pt modelId="{81D9AD27-6F60-41A8-84E4-25AE754E44EB}" type="pres">
      <dgm:prSet presAssocID="{F2CF3DBD-C551-45E7-BCF0-415FC14B08A1}" presName="hierRoot2" presStyleCnt="0">
        <dgm:presLayoutVars>
          <dgm:hierBranch val="init"/>
        </dgm:presLayoutVars>
      </dgm:prSet>
      <dgm:spPr/>
    </dgm:pt>
    <dgm:pt modelId="{2E57C94E-F680-4232-88F9-DE4E08018CDA}" type="pres">
      <dgm:prSet presAssocID="{F2CF3DBD-C551-45E7-BCF0-415FC14B08A1}" presName="rootComposite" presStyleCnt="0"/>
      <dgm:spPr/>
    </dgm:pt>
    <dgm:pt modelId="{C4697442-2DE1-4FFE-9171-DECFD7C07D2F}" type="pres">
      <dgm:prSet presAssocID="{F2CF3DBD-C551-45E7-BCF0-415FC14B08A1}" presName="rootText" presStyleLbl="node3" presStyleIdx="4" presStyleCnt="8">
        <dgm:presLayoutVars>
          <dgm:chPref val="3"/>
        </dgm:presLayoutVars>
      </dgm:prSet>
      <dgm:spPr/>
    </dgm:pt>
    <dgm:pt modelId="{804DA8F9-BE3A-497C-A049-E8E429DAB26C}" type="pres">
      <dgm:prSet presAssocID="{F2CF3DBD-C551-45E7-BCF0-415FC14B08A1}" presName="rootConnector" presStyleLbl="node3" presStyleIdx="4" presStyleCnt="8"/>
      <dgm:spPr/>
    </dgm:pt>
    <dgm:pt modelId="{88C50190-88DF-4BAD-A3B6-596181254556}" type="pres">
      <dgm:prSet presAssocID="{F2CF3DBD-C551-45E7-BCF0-415FC14B08A1}" presName="hierChild4" presStyleCnt="0"/>
      <dgm:spPr/>
    </dgm:pt>
    <dgm:pt modelId="{88EB30F2-D049-400F-B553-851098D452C9}" type="pres">
      <dgm:prSet presAssocID="{F2CF3DBD-C551-45E7-BCF0-415FC14B08A1}" presName="hierChild5" presStyleCnt="0"/>
      <dgm:spPr/>
    </dgm:pt>
    <dgm:pt modelId="{D8ED39DA-D8C7-4D46-A10D-70B03D9482E9}" type="pres">
      <dgm:prSet presAssocID="{B4F9CBBE-C6D4-4655-A037-E37B0769C2DF}" presName="Name37" presStyleLbl="parChTrans1D3" presStyleIdx="5" presStyleCnt="8"/>
      <dgm:spPr/>
    </dgm:pt>
    <dgm:pt modelId="{16F3510B-FDDC-481F-860A-56EDDFBBD60B}" type="pres">
      <dgm:prSet presAssocID="{B517927A-F9FB-4210-B3E8-7A82B85DD6C7}" presName="hierRoot2" presStyleCnt="0">
        <dgm:presLayoutVars>
          <dgm:hierBranch val="init"/>
        </dgm:presLayoutVars>
      </dgm:prSet>
      <dgm:spPr/>
    </dgm:pt>
    <dgm:pt modelId="{B962AD64-DED1-4665-BF6E-44FE7A1643BE}" type="pres">
      <dgm:prSet presAssocID="{B517927A-F9FB-4210-B3E8-7A82B85DD6C7}" presName="rootComposite" presStyleCnt="0"/>
      <dgm:spPr/>
    </dgm:pt>
    <dgm:pt modelId="{D1DDD802-21BD-4BAB-B8A6-EE178BAEDFFA}" type="pres">
      <dgm:prSet presAssocID="{B517927A-F9FB-4210-B3E8-7A82B85DD6C7}" presName="rootText" presStyleLbl="node3" presStyleIdx="5" presStyleCnt="8">
        <dgm:presLayoutVars>
          <dgm:chPref val="3"/>
        </dgm:presLayoutVars>
      </dgm:prSet>
      <dgm:spPr/>
    </dgm:pt>
    <dgm:pt modelId="{30A218A9-AF81-4A73-8A6E-D35A8F0C4F97}" type="pres">
      <dgm:prSet presAssocID="{B517927A-F9FB-4210-B3E8-7A82B85DD6C7}" presName="rootConnector" presStyleLbl="node3" presStyleIdx="5" presStyleCnt="8"/>
      <dgm:spPr/>
    </dgm:pt>
    <dgm:pt modelId="{AFEBB8A6-F00B-4972-987E-0686B13D42A3}" type="pres">
      <dgm:prSet presAssocID="{B517927A-F9FB-4210-B3E8-7A82B85DD6C7}" presName="hierChild4" presStyleCnt="0"/>
      <dgm:spPr/>
    </dgm:pt>
    <dgm:pt modelId="{62C95E52-D692-4972-9653-3135CBA01BE2}" type="pres">
      <dgm:prSet presAssocID="{B517927A-F9FB-4210-B3E8-7A82B85DD6C7}" presName="hierChild5" presStyleCnt="0"/>
      <dgm:spPr/>
    </dgm:pt>
    <dgm:pt modelId="{1D65E0DA-FE2A-465C-9FFA-6DADA856E402}" type="pres">
      <dgm:prSet presAssocID="{9E48F359-7A16-4439-A9AE-E1DB1640CF68}" presName="Name37" presStyleLbl="parChTrans1D3" presStyleIdx="6" presStyleCnt="8"/>
      <dgm:spPr/>
    </dgm:pt>
    <dgm:pt modelId="{C06684F4-EC8F-4EEB-8252-33902836829D}" type="pres">
      <dgm:prSet presAssocID="{0793917F-DCC5-41E8-81BF-DDB0AC7B99F8}" presName="hierRoot2" presStyleCnt="0">
        <dgm:presLayoutVars>
          <dgm:hierBranch val="init"/>
        </dgm:presLayoutVars>
      </dgm:prSet>
      <dgm:spPr/>
    </dgm:pt>
    <dgm:pt modelId="{AE68FC00-FE5D-4686-AEC1-6AC82CE78AEB}" type="pres">
      <dgm:prSet presAssocID="{0793917F-DCC5-41E8-81BF-DDB0AC7B99F8}" presName="rootComposite" presStyleCnt="0"/>
      <dgm:spPr/>
    </dgm:pt>
    <dgm:pt modelId="{3667AE54-6674-4219-B3EB-83CDE495E766}" type="pres">
      <dgm:prSet presAssocID="{0793917F-DCC5-41E8-81BF-DDB0AC7B99F8}" presName="rootText" presStyleLbl="node3" presStyleIdx="6" presStyleCnt="8">
        <dgm:presLayoutVars>
          <dgm:chPref val="3"/>
        </dgm:presLayoutVars>
      </dgm:prSet>
      <dgm:spPr/>
    </dgm:pt>
    <dgm:pt modelId="{7F5DED12-63A2-4F73-B4D8-EFD764538CAF}" type="pres">
      <dgm:prSet presAssocID="{0793917F-DCC5-41E8-81BF-DDB0AC7B99F8}" presName="rootConnector" presStyleLbl="node3" presStyleIdx="6" presStyleCnt="8"/>
      <dgm:spPr/>
    </dgm:pt>
    <dgm:pt modelId="{39B73EB3-FBDD-431E-A007-6E7826933A2F}" type="pres">
      <dgm:prSet presAssocID="{0793917F-DCC5-41E8-81BF-DDB0AC7B99F8}" presName="hierChild4" presStyleCnt="0"/>
      <dgm:spPr/>
    </dgm:pt>
    <dgm:pt modelId="{C9CAA78E-18AE-4E5D-9D5D-CD4DFC6F4DA3}" type="pres">
      <dgm:prSet presAssocID="{0793917F-DCC5-41E8-81BF-DDB0AC7B99F8}" presName="hierChild5" presStyleCnt="0"/>
      <dgm:spPr/>
    </dgm:pt>
    <dgm:pt modelId="{71619E4F-6EA7-43D4-A2F9-BD188E351DA2}" type="pres">
      <dgm:prSet presAssocID="{2984AB44-3A2F-4CBF-ABF2-42DD30675EE4}" presName="Name37" presStyleLbl="parChTrans1D3" presStyleIdx="7" presStyleCnt="8"/>
      <dgm:spPr/>
    </dgm:pt>
    <dgm:pt modelId="{7304F20E-ACCF-4B8A-9F3A-07DA3045E0BC}" type="pres">
      <dgm:prSet presAssocID="{A675E386-D549-4413-8C6C-230204F246A4}" presName="hierRoot2" presStyleCnt="0">
        <dgm:presLayoutVars>
          <dgm:hierBranch val="init"/>
        </dgm:presLayoutVars>
      </dgm:prSet>
      <dgm:spPr/>
    </dgm:pt>
    <dgm:pt modelId="{AF6C63A8-28D8-47BB-B437-4CD3DAA0CF49}" type="pres">
      <dgm:prSet presAssocID="{A675E386-D549-4413-8C6C-230204F246A4}" presName="rootComposite" presStyleCnt="0"/>
      <dgm:spPr/>
    </dgm:pt>
    <dgm:pt modelId="{BE2DC291-CE72-406E-B435-49B93FE7A9F9}" type="pres">
      <dgm:prSet presAssocID="{A675E386-D549-4413-8C6C-230204F246A4}" presName="rootText" presStyleLbl="node3" presStyleIdx="7" presStyleCnt="8">
        <dgm:presLayoutVars>
          <dgm:chPref val="3"/>
        </dgm:presLayoutVars>
      </dgm:prSet>
      <dgm:spPr/>
    </dgm:pt>
    <dgm:pt modelId="{F32A6FD2-39A2-4312-888C-14028712E140}" type="pres">
      <dgm:prSet presAssocID="{A675E386-D549-4413-8C6C-230204F246A4}" presName="rootConnector" presStyleLbl="node3" presStyleIdx="7" presStyleCnt="8"/>
      <dgm:spPr/>
    </dgm:pt>
    <dgm:pt modelId="{D957D81D-85E9-4BB6-892A-32DB6A8CA995}" type="pres">
      <dgm:prSet presAssocID="{A675E386-D549-4413-8C6C-230204F246A4}" presName="hierChild4" presStyleCnt="0"/>
      <dgm:spPr/>
    </dgm:pt>
    <dgm:pt modelId="{DC847FB9-8253-42CD-BD1D-6E035C400B5C}" type="pres">
      <dgm:prSet presAssocID="{A675E386-D549-4413-8C6C-230204F246A4}" presName="hierChild5" presStyleCnt="0"/>
      <dgm:spPr/>
    </dgm:pt>
    <dgm:pt modelId="{82005A79-BDF6-49B4-99BF-E8BF470C619A}" type="pres">
      <dgm:prSet presAssocID="{FB47DD2C-AA32-4B22-B21F-4585C2DBA110}" presName="hierChild5" presStyleCnt="0"/>
      <dgm:spPr/>
    </dgm:pt>
    <dgm:pt modelId="{C00B087E-556C-49D4-A621-89A23E053116}" type="pres">
      <dgm:prSet presAssocID="{295E1514-DC6E-48A5-BD8A-A95E6AC182B5}" presName="hierChild3" presStyleCnt="0"/>
      <dgm:spPr/>
    </dgm:pt>
  </dgm:ptLst>
  <dgm:cxnLst>
    <dgm:cxn modelId="{46874B01-294D-4815-B44D-E9905210AB00}" type="presOf" srcId="{C24FE186-D6A9-4F1A-802E-8F091F721EDF}" destId="{1F46EA38-BA48-4967-A5A0-483F8D8B60ED}" srcOrd="0" destOrd="0" presId="urn:microsoft.com/office/officeart/2005/8/layout/orgChart1"/>
    <dgm:cxn modelId="{6EF20902-E47B-4519-BE81-26ED816CCC79}" type="presOf" srcId="{4502EBEF-21A9-485A-95CC-78416A845962}" destId="{672227E9-3B5F-4D0F-AC30-07A485249417}" srcOrd="0" destOrd="0" presId="urn:microsoft.com/office/officeart/2005/8/layout/orgChart1"/>
    <dgm:cxn modelId="{1E072A06-1E74-4223-B9E8-F4E4DEA1D362}" srcId="{A1D06CA9-963A-4403-A144-6782EE1D4763}" destId="{CDB2BA87-0CE7-423F-9DCA-A5262567CD76}" srcOrd="1" destOrd="0" parTransId="{D6E23FCF-7D38-421C-8B77-2017B15DF104}" sibTransId="{F4D1BAA6-A4FB-47A7-A7FE-535C131AEE29}"/>
    <dgm:cxn modelId="{E36EF006-26C1-4192-8292-539102CFC152}" type="presOf" srcId="{C092F2D2-E274-43C4-A5BC-6EA6D5D19B8E}" destId="{2E725C5E-56D1-4359-BBC5-0BBDD93196E9}" srcOrd="0" destOrd="0" presId="urn:microsoft.com/office/officeart/2005/8/layout/orgChart1"/>
    <dgm:cxn modelId="{86CD1F0A-1F64-405D-BA11-842D0CEA5983}" srcId="{8BB8D26C-C1ED-4B0A-8AAB-7ECA5906CB1B}" destId="{3461C4F7-562A-4CC7-B72F-7F44957FCD09}" srcOrd="0" destOrd="0" parTransId="{AB19C12C-A9FA-4C96-9175-2C0822A69520}" sibTransId="{8B153D46-D18F-46AC-9129-CA9505ABBAAB}"/>
    <dgm:cxn modelId="{3D1AF70B-3310-4CC5-AD68-3562A626227A}" type="presOf" srcId="{CDB2BA87-0CE7-423F-9DCA-A5262567CD76}" destId="{C170F4A9-CA12-4928-8396-BFB79B08EDE3}" srcOrd="1" destOrd="0" presId="urn:microsoft.com/office/officeart/2005/8/layout/orgChart1"/>
    <dgm:cxn modelId="{6183C00E-BE2B-409F-93C8-EA2462F7AA51}" srcId="{295E1514-DC6E-48A5-BD8A-A95E6AC182B5}" destId="{409D10BE-E743-431D-A9D3-7335F0CC7E9F}" srcOrd="4" destOrd="0" parTransId="{1C98F7C5-F640-4617-8A0D-9FB9B83D4DE4}" sibTransId="{B109CAE2-D2A9-45C4-8D64-5FA876B44D57}"/>
    <dgm:cxn modelId="{D72B0711-47E5-451E-85AB-1ADA7A28CDDA}" type="presOf" srcId="{2984AB44-3A2F-4CBF-ABF2-42DD30675EE4}" destId="{71619E4F-6EA7-43D4-A2F9-BD188E351DA2}" srcOrd="0" destOrd="0" presId="urn:microsoft.com/office/officeart/2005/8/layout/orgChart1"/>
    <dgm:cxn modelId="{8D08B015-A20C-4A79-A8F8-9E53AC5FD414}" type="presOf" srcId="{409D10BE-E743-431D-A9D3-7335F0CC7E9F}" destId="{1974766B-F759-4EFA-BA6C-A74E2F260D71}" srcOrd="1" destOrd="0" presId="urn:microsoft.com/office/officeart/2005/8/layout/orgChart1"/>
    <dgm:cxn modelId="{E60AB615-1A57-42A7-903E-E6F439C35A07}" type="presOf" srcId="{00E594A1-5546-47C7-9C39-DDA2C4716F87}" destId="{5F5C13E1-02C6-43D1-875D-1973FADFF42F}" srcOrd="0" destOrd="0" presId="urn:microsoft.com/office/officeart/2005/8/layout/orgChart1"/>
    <dgm:cxn modelId="{C528DD15-F0CB-4AC6-A459-B04E7A3BEE3E}" type="presOf" srcId="{8BB8D26C-C1ED-4B0A-8AAB-7ECA5906CB1B}" destId="{39BFBEE5-5D79-440F-AB1B-8C3272D5DE0B}" srcOrd="0" destOrd="0" presId="urn:microsoft.com/office/officeart/2005/8/layout/orgChart1"/>
    <dgm:cxn modelId="{1C37671B-3AD0-47CB-A31B-F22011A870FF}" type="presOf" srcId="{953F1928-6823-47B6-8E27-69DA56B3B104}" destId="{C2BB7FF0-710E-4E3A-B76B-2D25A4F4D943}" srcOrd="1" destOrd="0" presId="urn:microsoft.com/office/officeart/2005/8/layout/orgChart1"/>
    <dgm:cxn modelId="{6569221E-A430-41E8-A395-7AAA3CCFD3C4}" srcId="{6FD7D38B-DCCC-417C-8D4D-B4B6600D7295}" destId="{A1D06CA9-963A-4403-A144-6782EE1D4763}" srcOrd="0" destOrd="0" parTransId="{5BF907FD-1C4C-431E-B5FB-1CCAF287FA59}" sibTransId="{BD755AB7-00F4-41A1-89B2-0D0A1F373F0D}"/>
    <dgm:cxn modelId="{C216371E-9C2F-4725-B8FB-8BAD418BB901}" type="presOf" srcId="{B04132CA-A64A-4705-8085-ABB096EDDFA4}" destId="{CB5CF87A-6878-4EB5-88F1-0500283AE698}" srcOrd="0" destOrd="0" presId="urn:microsoft.com/office/officeart/2005/8/layout/orgChart1"/>
    <dgm:cxn modelId="{B72F5D1E-28BE-4186-A090-64338B9CB8F4}" srcId="{3461C4F7-562A-4CC7-B72F-7F44957FCD09}" destId="{821009B0-413C-4CC4-8D6E-78720B65FBFE}" srcOrd="0" destOrd="0" parTransId="{6CE7D588-AD58-4A04-AAA3-2C4957C7E35F}" sibTransId="{151E0BEE-22E8-449E-BECC-E3D29E77B0A2}"/>
    <dgm:cxn modelId="{2A81781E-8CD3-461A-9109-4B0765EF321D}" type="presOf" srcId="{A67F4679-B4E5-4278-ABC0-D9D9B652355D}" destId="{6C0024DD-E634-4ABF-93CF-65C1C09365AC}" srcOrd="0" destOrd="0" presId="urn:microsoft.com/office/officeart/2005/8/layout/orgChart1"/>
    <dgm:cxn modelId="{B0C6671F-8C5E-4E25-8DF8-B2B3973C2BB0}" type="presOf" srcId="{4502EBEF-21A9-485A-95CC-78416A845962}" destId="{A01C6A4E-4953-42F9-861C-64D7E7435A2F}" srcOrd="1" destOrd="0" presId="urn:microsoft.com/office/officeart/2005/8/layout/orgChart1"/>
    <dgm:cxn modelId="{A3FC4022-AA5F-4A1E-8D23-2265686024D0}" srcId="{FB47DD2C-AA32-4B22-B21F-4585C2DBA110}" destId="{A675E386-D549-4413-8C6C-230204F246A4}" srcOrd="3" destOrd="0" parTransId="{2984AB44-3A2F-4CBF-ABF2-42DD30675EE4}" sibTransId="{144B93D1-4E94-4CD1-BDF1-74D4D8B22447}"/>
    <dgm:cxn modelId="{0047F223-A263-47FD-A5EB-845265FD2A09}" type="presOf" srcId="{08D4F3ED-4DEA-4E92-A576-B075F44F21A8}" destId="{9FAF2F97-4613-40A0-9449-9DD78480A8CB}" srcOrd="1" destOrd="0" presId="urn:microsoft.com/office/officeart/2005/8/layout/orgChart1"/>
    <dgm:cxn modelId="{7E38E224-B335-4D16-BA5D-C8FD1DF7CAB4}" type="presOf" srcId="{6BFC9DBF-7679-4C37-9015-073E9EB39063}" destId="{0306A99D-4769-4904-BFCB-F10FF11DFE7F}" srcOrd="0" destOrd="0" presId="urn:microsoft.com/office/officeart/2005/8/layout/orgChart1"/>
    <dgm:cxn modelId="{6A72F825-E7D1-4E0B-967E-05E76CA6DED0}" type="presOf" srcId="{AE4C4807-3CCC-47F1-825B-43A765E9335F}" destId="{25B9C612-C0FD-48A7-838F-D93C9352644D}" srcOrd="0" destOrd="0" presId="urn:microsoft.com/office/officeart/2005/8/layout/orgChart1"/>
    <dgm:cxn modelId="{09307E27-1F09-4E4B-A149-971FFDA52E36}" type="presOf" srcId="{AB19C12C-A9FA-4C96-9175-2C0822A69520}" destId="{BE60EC2F-AA2E-4555-964F-CAC4BBD5C210}" srcOrd="0" destOrd="0" presId="urn:microsoft.com/office/officeart/2005/8/layout/orgChart1"/>
    <dgm:cxn modelId="{2ED9D928-C3FA-4B38-919E-5E37DDBC6EC2}" type="presOf" srcId="{8BB8D26C-C1ED-4B0A-8AAB-7ECA5906CB1B}" destId="{A816B57F-F255-4D47-A01F-1A1F86957E71}" srcOrd="1" destOrd="0" presId="urn:microsoft.com/office/officeart/2005/8/layout/orgChart1"/>
    <dgm:cxn modelId="{831B652B-1357-4A4D-8DC2-DB66C2814BF6}" type="presOf" srcId="{A1D06CA9-963A-4403-A144-6782EE1D4763}" destId="{BD994267-07EA-45CD-B9B7-2EC54EAC24A6}" srcOrd="1" destOrd="0" presId="urn:microsoft.com/office/officeart/2005/8/layout/orgChart1"/>
    <dgm:cxn modelId="{5A7D9C2B-73A3-4810-9B9C-4B6CEB72E537}" srcId="{1B8300AB-A08C-4B6F-8467-FF2E99D060D0}" destId="{6FD7D38B-DCCC-417C-8D4D-B4B6600D7295}" srcOrd="0" destOrd="0" parTransId="{F3AEADC2-9377-4488-8638-F738D2471404}" sibTransId="{7C97DD8C-4FB9-49C2-BF42-F8C5FC04B750}"/>
    <dgm:cxn modelId="{64265E2D-2B7C-48F0-AB6F-BE018E756AB1}" type="presOf" srcId="{1B8300AB-A08C-4B6F-8467-FF2E99D060D0}" destId="{118D8A28-1BE8-41E4-AB2E-4DDBFEAA9D13}" srcOrd="0" destOrd="0" presId="urn:microsoft.com/office/officeart/2005/8/layout/orgChart1"/>
    <dgm:cxn modelId="{9F24032F-6651-4C75-B29B-E912B058E2BB}" type="presOf" srcId="{295E1514-DC6E-48A5-BD8A-A95E6AC182B5}" destId="{48F36902-8D38-4282-8BD2-8213AEC60998}" srcOrd="0" destOrd="0" presId="urn:microsoft.com/office/officeart/2005/8/layout/orgChart1"/>
    <dgm:cxn modelId="{EDDB7632-D00C-485B-8239-C49E0A441607}" type="presOf" srcId="{8BBA67E1-4B4E-4148-8DC8-9AFF57BD2AF8}" destId="{6DFD1250-7530-4501-84CB-E6F371B182FF}" srcOrd="1" destOrd="0" presId="urn:microsoft.com/office/officeart/2005/8/layout/orgChart1"/>
    <dgm:cxn modelId="{C6D15C33-C00B-4D47-AFAE-AE4C3567A827}" type="presOf" srcId="{E9E2FC81-5718-4234-A9DC-E74E97FBAE70}" destId="{B135E46E-8114-4196-9CD3-E030662BDDE3}" srcOrd="0" destOrd="0" presId="urn:microsoft.com/office/officeart/2005/8/layout/orgChart1"/>
    <dgm:cxn modelId="{61644E38-DBBE-4F8D-9B2C-7667D62774B4}" type="presOf" srcId="{7D354A25-EEE8-4797-934F-106C0ED03D8A}" destId="{342256BD-C7A0-4E76-9C33-AA799B01D43B}" srcOrd="0" destOrd="0" presId="urn:microsoft.com/office/officeart/2005/8/layout/orgChart1"/>
    <dgm:cxn modelId="{6AEACB39-06B0-428D-83FA-697A4B870063}" type="presOf" srcId="{0F751759-18BD-4945-A2B4-98BA399EFB6C}" destId="{DB6196BD-C6A4-4F63-B214-7FC6A758039D}" srcOrd="0" destOrd="0" presId="urn:microsoft.com/office/officeart/2005/8/layout/orgChart1"/>
    <dgm:cxn modelId="{4D3FD13A-A30E-43A5-883A-6A9950AA03A9}" type="presOf" srcId="{04B0C864-64A9-42B8-9055-AB60C44CA314}" destId="{FB8189CE-CD6A-44BC-BE45-AFEB6FDDB673}" srcOrd="1" destOrd="0" presId="urn:microsoft.com/office/officeart/2005/8/layout/orgChart1"/>
    <dgm:cxn modelId="{721C5B3C-F929-42AE-9C90-CB2EA313962E}" type="presOf" srcId="{A1D06CA9-963A-4403-A144-6782EE1D4763}" destId="{C5003A20-59F1-42D6-808C-6EABAF8FC57C}" srcOrd="0" destOrd="0" presId="urn:microsoft.com/office/officeart/2005/8/layout/orgChart1"/>
    <dgm:cxn modelId="{A287493E-6F70-476F-B795-C757C6E5DBB6}" type="presOf" srcId="{F3AEADC2-9377-4488-8638-F738D2471404}" destId="{08E4AACE-9F10-4840-A931-EBB7374FD66B}" srcOrd="0" destOrd="0" presId="urn:microsoft.com/office/officeart/2005/8/layout/orgChart1"/>
    <dgm:cxn modelId="{A88F9A3F-314A-49F0-89F3-C363F36FD736}" type="presOf" srcId="{9143830B-E802-4AB5-8790-BE1A2CE8BFA9}" destId="{9AF24E7C-7F61-4E3B-808B-F6849EA55D25}" srcOrd="0" destOrd="0" presId="urn:microsoft.com/office/officeart/2005/8/layout/orgChart1"/>
    <dgm:cxn modelId="{CD341940-4A86-441D-872B-19869AB9584C}" srcId="{FB47DD2C-AA32-4B22-B21F-4585C2DBA110}" destId="{B517927A-F9FB-4210-B3E8-7A82B85DD6C7}" srcOrd="1" destOrd="0" parTransId="{B4F9CBBE-C6D4-4655-A037-E37B0769C2DF}" sibTransId="{8F5D09E0-AEEC-4251-AFB1-52020CE4F1A4}"/>
    <dgm:cxn modelId="{4BCC495C-90E2-41B9-AE2F-D38249C1FE79}" srcId="{E9E2FC81-5718-4234-A9DC-E74E97FBAE70}" destId="{295E1514-DC6E-48A5-BD8A-A95E6AC182B5}" srcOrd="0" destOrd="0" parTransId="{2E0818CC-AFCD-4D0F-925C-4B3E3EFF8B96}" sibTransId="{9B3AFA5C-251A-40A3-B91E-39C34F2F22FA}"/>
    <dgm:cxn modelId="{36F1215D-4E9E-481E-BC51-ED799E2ABEAD}" type="presOf" srcId="{6BFC9DBF-7679-4C37-9015-073E9EB39063}" destId="{709546C4-FF8B-4BE1-9D4A-E2042C6C21C8}" srcOrd="1" destOrd="0" presId="urn:microsoft.com/office/officeart/2005/8/layout/orgChart1"/>
    <dgm:cxn modelId="{1E85685E-BAE6-483D-9CE1-AF5AD66C5D4A}" type="presOf" srcId="{08D4F3ED-4DEA-4E92-A576-B075F44F21A8}" destId="{8F9EAF37-C016-433C-A956-E331CB5BDDB0}" srcOrd="0" destOrd="0" presId="urn:microsoft.com/office/officeart/2005/8/layout/orgChart1"/>
    <dgm:cxn modelId="{37C38C60-00DA-430B-99FD-3885DAC39977}" type="presOf" srcId="{821009B0-413C-4CC4-8D6E-78720B65FBFE}" destId="{4141EA93-7A44-45D6-B24D-BF298C1DCC70}" srcOrd="1" destOrd="0" presId="urn:microsoft.com/office/officeart/2005/8/layout/orgChart1"/>
    <dgm:cxn modelId="{0836CF60-28A4-4825-A429-56A5F79A5B8D}" srcId="{08D4F3ED-4DEA-4E92-A576-B075F44F21A8}" destId="{B04132CA-A64A-4705-8085-ABB096EDDFA4}" srcOrd="0" destOrd="0" parTransId="{A67F4679-B4E5-4278-ABC0-D9D9B652355D}" sibTransId="{B279AD8D-6EE0-4708-AE43-A6EFC66DEBEB}"/>
    <dgm:cxn modelId="{1D89DE41-0DB8-400F-BC5B-C701BB1DE8BF}" type="presOf" srcId="{9143830B-E802-4AB5-8790-BE1A2CE8BFA9}" destId="{6BF28590-2B41-4276-BB6F-B03F5C4C2C16}" srcOrd="1" destOrd="0" presId="urn:microsoft.com/office/officeart/2005/8/layout/orgChart1"/>
    <dgm:cxn modelId="{9876E542-9AFD-435C-903E-58DC5B213703}" type="presOf" srcId="{23533F32-5716-4F45-95F2-BD0E7CD8D007}" destId="{84D43281-36B8-4377-B14E-846B43BFDCC1}" srcOrd="0" destOrd="0" presId="urn:microsoft.com/office/officeart/2005/8/layout/orgChart1"/>
    <dgm:cxn modelId="{351F9343-5E9D-4A07-8765-5DD21F32FCB7}" srcId="{6BFC9DBF-7679-4C37-9015-073E9EB39063}" destId="{00E594A1-5546-47C7-9C39-DDA2C4716F87}" srcOrd="0" destOrd="0" parTransId="{0F751759-18BD-4945-A2B4-98BA399EFB6C}" sibTransId="{E4FF190D-207B-4793-9C53-253FB99041FB}"/>
    <dgm:cxn modelId="{37418644-85DC-4CCF-81BE-42CCC023538A}" type="presOf" srcId="{295E1514-DC6E-48A5-BD8A-A95E6AC182B5}" destId="{E3F16F07-0697-4329-AB1E-DBCED7B7B1AB}" srcOrd="1" destOrd="0" presId="urn:microsoft.com/office/officeart/2005/8/layout/orgChart1"/>
    <dgm:cxn modelId="{73F80049-C79A-4191-BD55-1F8E867F335A}" type="presOf" srcId="{A307D914-6889-43F6-9FB1-B35FD8153FB7}" destId="{3CB54209-E0D9-4ED1-988B-8640974F7CC3}" srcOrd="0" destOrd="0" presId="urn:microsoft.com/office/officeart/2005/8/layout/orgChart1"/>
    <dgm:cxn modelId="{3C60DF4C-25A7-4CD7-8DFF-15C81D3A3734}" type="presOf" srcId="{A671436F-6B82-42A4-B870-9772E5C7B105}" destId="{3D9E11DD-DFA2-4318-8408-D14E26154FD1}" srcOrd="0" destOrd="0" presId="urn:microsoft.com/office/officeart/2005/8/layout/orgChart1"/>
    <dgm:cxn modelId="{0B05974D-A219-4714-9720-17B833A4F6CF}" type="presOf" srcId="{9E48F359-7A16-4439-A9AE-E1DB1640CF68}" destId="{1D65E0DA-FE2A-465C-9FFA-6DADA856E402}" srcOrd="0" destOrd="0" presId="urn:microsoft.com/office/officeart/2005/8/layout/orgChart1"/>
    <dgm:cxn modelId="{D5BEB96E-1D19-4B72-B7F1-17DEDFAE86BD}" srcId="{A1D06CA9-963A-4403-A144-6782EE1D4763}" destId="{953F1928-6823-47B6-8E27-69DA56B3B104}" srcOrd="0" destOrd="0" parTransId="{C24FE186-D6A9-4F1A-802E-8F091F721EDF}" sibTransId="{7164163E-61A3-45EC-B5F9-549DDAAD5450}"/>
    <dgm:cxn modelId="{0A3CC64E-FF59-45E9-80D7-7129D9BCE3A9}" srcId="{1B8300AB-A08C-4B6F-8467-FF2E99D060D0}" destId="{8BBA67E1-4B4E-4148-8DC8-9AFF57BD2AF8}" srcOrd="3" destOrd="0" parTransId="{B55E83DA-82AC-40E2-9A1C-8CDC9FA5D6D7}" sibTransId="{119408CD-2587-422E-B41F-66C0A655785F}"/>
    <dgm:cxn modelId="{EE44D051-D2E0-4992-842E-87E5E3650A01}" type="presOf" srcId="{409D10BE-E743-431D-A9D3-7335F0CC7E9F}" destId="{85927A2A-90D6-4861-849B-B4F60431B010}" srcOrd="0" destOrd="0" presId="urn:microsoft.com/office/officeart/2005/8/layout/orgChart1"/>
    <dgm:cxn modelId="{DC611252-F7AF-4F7A-89DC-AB1CA616ECD0}" srcId="{295E1514-DC6E-48A5-BD8A-A95E6AC182B5}" destId="{FB47DD2C-AA32-4B22-B21F-4585C2DBA110}" srcOrd="6" destOrd="0" parTransId="{14F380C2-2813-4B7C-9D09-447EF26B2741}" sibTransId="{BF121BC8-F37E-44DE-8DA2-02DB1260B9BE}"/>
    <dgm:cxn modelId="{BC4B6B52-2FC6-4D4B-96B4-EC742212492B}" srcId="{FB47DD2C-AA32-4B22-B21F-4585C2DBA110}" destId="{0793917F-DCC5-41E8-81BF-DDB0AC7B99F8}" srcOrd="2" destOrd="0" parTransId="{9E48F359-7A16-4439-A9AE-E1DB1640CF68}" sibTransId="{2C6EE099-CF81-4247-B8CF-6BA8A080A363}"/>
    <dgm:cxn modelId="{B8DD9273-17C1-4CD5-8613-EBE4CA5C2259}" type="presOf" srcId="{E8B59463-8453-4AC9-B467-25E68538C3E3}" destId="{EC2DC008-34BF-464D-BFB8-B59162EBDD15}" srcOrd="0" destOrd="0" presId="urn:microsoft.com/office/officeart/2005/8/layout/orgChart1"/>
    <dgm:cxn modelId="{AB17C073-E81E-4CB6-88E8-E6B6250344D6}" srcId="{295E1514-DC6E-48A5-BD8A-A95E6AC182B5}" destId="{08D4F3ED-4DEA-4E92-A576-B075F44F21A8}" srcOrd="2" destOrd="0" parTransId="{F904F0BC-28AA-400A-A123-6DF07C0597C5}" sibTransId="{68240F25-DC47-46DF-8A20-2DC11C7E8589}"/>
    <dgm:cxn modelId="{084A0374-0F5B-434B-8C7F-A4EBCFACF12A}" type="presOf" srcId="{00E594A1-5546-47C7-9C39-DDA2C4716F87}" destId="{4016E6C8-7558-4CC6-8AE1-0F04DAAD0BB3}" srcOrd="1" destOrd="0" presId="urn:microsoft.com/office/officeart/2005/8/layout/orgChart1"/>
    <dgm:cxn modelId="{E1B79076-89D1-4EB4-BB4F-9F75A9CF8D8E}" type="presOf" srcId="{C14F2047-0CFF-4B9D-A648-342F63725027}" destId="{929B161E-D10F-4372-BAA1-634BDB077A33}" srcOrd="0" destOrd="0" presId="urn:microsoft.com/office/officeart/2005/8/layout/orgChart1"/>
    <dgm:cxn modelId="{D621F258-5A1B-4BA6-8F00-97B3F3656B37}" type="presOf" srcId="{CDB2BA87-0CE7-423F-9DCA-A5262567CD76}" destId="{AB951390-D0F9-4533-AD47-1240DED65F31}" srcOrd="0" destOrd="0" presId="urn:microsoft.com/office/officeart/2005/8/layout/orgChart1"/>
    <dgm:cxn modelId="{37481459-38E9-417A-B03E-6B5FC47D4E1F}" type="presOf" srcId="{1C98F7C5-F640-4617-8A0D-9FB9B83D4DE4}" destId="{D915C82B-D61D-469D-A8C7-2B1151AF35CC}" srcOrd="0" destOrd="0" presId="urn:microsoft.com/office/officeart/2005/8/layout/orgChart1"/>
    <dgm:cxn modelId="{ED29817C-F072-43D1-A025-6F0FAB3213C6}" type="presOf" srcId="{821009B0-413C-4CC4-8D6E-78720B65FBFE}" destId="{6B3F07E9-133D-4339-8C84-4F826242B237}" srcOrd="0" destOrd="0" presId="urn:microsoft.com/office/officeart/2005/8/layout/orgChart1"/>
    <dgm:cxn modelId="{2B5AF27D-6D49-4CF7-9FC9-21A296EFFD44}" type="presOf" srcId="{1B8300AB-A08C-4B6F-8467-FF2E99D060D0}" destId="{C97CA27B-967B-4D34-AD93-57AD7146BE07}" srcOrd="1" destOrd="0" presId="urn:microsoft.com/office/officeart/2005/8/layout/orgChart1"/>
    <dgm:cxn modelId="{ED208C80-BDF6-41DC-84CE-2AF28D2926FD}" type="presOf" srcId="{F904F0BC-28AA-400A-A123-6DF07C0597C5}" destId="{A7DF631D-23F4-4DB3-9995-E86A26F95ABE}" srcOrd="0" destOrd="0" presId="urn:microsoft.com/office/officeart/2005/8/layout/orgChart1"/>
    <dgm:cxn modelId="{E89F4781-A72C-4CDC-9D6A-DC80B85163C3}" srcId="{B3F92A1E-A843-4F08-8A42-1F514F411A40}" destId="{9143830B-E802-4AB5-8790-BE1A2CE8BFA9}" srcOrd="0" destOrd="0" parTransId="{AE4C4807-3CCC-47F1-825B-43A765E9335F}" sibTransId="{FE4EDCEC-9CF6-4CBC-9020-E59F7E59AE4F}"/>
    <dgm:cxn modelId="{2C89CE82-FC90-45F0-901B-D047EADDF915}" type="presOf" srcId="{A307D914-6889-43F6-9FB1-B35FD8153FB7}" destId="{68DF5446-A193-423C-97C4-C277D5516924}" srcOrd="1" destOrd="0" presId="urn:microsoft.com/office/officeart/2005/8/layout/orgChart1"/>
    <dgm:cxn modelId="{0C744989-18CC-4771-B70D-3871A892FBCA}" type="presOf" srcId="{6CE7D588-AD58-4A04-AAA3-2C4957C7E35F}" destId="{2D0AB4EE-4A73-41DF-A543-3F5185E6C543}" srcOrd="0" destOrd="0" presId="urn:microsoft.com/office/officeart/2005/8/layout/orgChart1"/>
    <dgm:cxn modelId="{16E93090-D40A-4D33-B41E-CCCA2F03DC53}" srcId="{FB47DD2C-AA32-4B22-B21F-4585C2DBA110}" destId="{F2CF3DBD-C551-45E7-BCF0-415FC14B08A1}" srcOrd="0" destOrd="0" parTransId="{6B8C8956-159F-4FBA-A5B4-0C5FE1E1FF9F}" sibTransId="{F436242B-50D3-40F3-8181-96D31EC46B84}"/>
    <dgm:cxn modelId="{AB59F792-72D6-4485-B0A6-4918CD1606B4}" srcId="{295E1514-DC6E-48A5-BD8A-A95E6AC182B5}" destId="{6B028AFD-1487-4257-B5E2-29AEB37409FE}" srcOrd="0" destOrd="0" parTransId="{C092F2D2-E274-43C4-A5BC-6EA6D5D19B8E}" sibTransId="{5412E150-4E17-4AC9-BDE8-F6AAD278F46F}"/>
    <dgm:cxn modelId="{225FF093-2591-41E3-8943-3F0590E0F930}" type="presOf" srcId="{B04132CA-A64A-4705-8085-ABB096EDDFA4}" destId="{0CB6C3AD-E81C-475C-9CF6-3861478B4043}" srcOrd="1" destOrd="0" presId="urn:microsoft.com/office/officeart/2005/8/layout/orgChart1"/>
    <dgm:cxn modelId="{CF2A5D99-0068-4B77-892D-6CED094375CD}" type="presOf" srcId="{D6E23FCF-7D38-421C-8B77-2017B15DF104}" destId="{067B3F54-1CA6-4B4D-91B3-F43CE55AB03E}" srcOrd="0" destOrd="0" presId="urn:microsoft.com/office/officeart/2005/8/layout/orgChart1"/>
    <dgm:cxn modelId="{D1F1229B-97BA-41B1-9261-D542559A7C86}" type="presOf" srcId="{3461C4F7-562A-4CC7-B72F-7F44957FCD09}" destId="{B4D91F73-0EE6-4899-9257-3EB2FE6C621E}" srcOrd="0" destOrd="0" presId="urn:microsoft.com/office/officeart/2005/8/layout/orgChart1"/>
    <dgm:cxn modelId="{1B2D599B-2405-4A59-87EA-CE699741E07A}" srcId="{409D10BE-E743-431D-A9D3-7335F0CC7E9F}" destId="{B3F92A1E-A843-4F08-8A42-1F514F411A40}" srcOrd="0" destOrd="0" parTransId="{23533F32-5716-4F45-95F2-BD0E7CD8D007}" sibTransId="{5E8C1DFA-4FED-41E4-B311-75D81B528EA2}"/>
    <dgm:cxn modelId="{F12E029D-EB7A-4E5F-AF8D-BAB89C74A84D}" srcId="{04B0C864-64A9-42B8-9055-AB60C44CA314}" destId="{6BFC9DBF-7679-4C37-9015-073E9EB39063}" srcOrd="0" destOrd="0" parTransId="{E8B59463-8453-4AC9-B467-25E68538C3E3}" sibTransId="{618772FB-635D-4943-9F94-3D6DE97D6378}"/>
    <dgm:cxn modelId="{A72A879F-0FD3-4911-BD74-47652E16713E}" type="presOf" srcId="{F2CF3DBD-C551-45E7-BCF0-415FC14B08A1}" destId="{804DA8F9-BE3A-497C-A049-E8E429DAB26C}" srcOrd="1" destOrd="0" presId="urn:microsoft.com/office/officeart/2005/8/layout/orgChart1"/>
    <dgm:cxn modelId="{2F300DA2-1DA9-4F53-AE36-6D04354589AA}" type="presOf" srcId="{953F1928-6823-47B6-8E27-69DA56B3B104}" destId="{DC93786D-8C09-4BC0-91D3-1430A60C1519}" srcOrd="0" destOrd="0" presId="urn:microsoft.com/office/officeart/2005/8/layout/orgChart1"/>
    <dgm:cxn modelId="{ED50A2A3-093A-413E-B3E5-7B678E93B960}" type="presOf" srcId="{6B028AFD-1487-4257-B5E2-29AEB37409FE}" destId="{DEE869AA-D1C9-4FD3-81AA-E43CC7E81DA1}" srcOrd="0" destOrd="0" presId="urn:microsoft.com/office/officeart/2005/8/layout/orgChart1"/>
    <dgm:cxn modelId="{1336C9A7-1FCD-4E53-A6D6-A72B953B97D9}" type="presOf" srcId="{B3F92A1E-A843-4F08-8A42-1F514F411A40}" destId="{8CE2F234-2151-4B17-BC70-99B5FDA14CF5}" srcOrd="1" destOrd="0" presId="urn:microsoft.com/office/officeart/2005/8/layout/orgChart1"/>
    <dgm:cxn modelId="{0E3BBBB6-9335-4F66-8716-403550821A3E}" type="presOf" srcId="{3107BC3E-E4B4-4A97-8DAC-534F3883B5DD}" destId="{BBC386FE-EC4E-4E0A-B256-EEEDB3B67FE1}" srcOrd="0" destOrd="0" presId="urn:microsoft.com/office/officeart/2005/8/layout/orgChart1"/>
    <dgm:cxn modelId="{C576C3B6-2BBF-4200-9418-EA1CD1444A5B}" type="presOf" srcId="{A675E386-D549-4413-8C6C-230204F246A4}" destId="{BE2DC291-CE72-406E-B435-49B93FE7A9F9}" srcOrd="0" destOrd="0" presId="urn:microsoft.com/office/officeart/2005/8/layout/orgChart1"/>
    <dgm:cxn modelId="{F4053FB7-CA2E-4251-A443-D9A89BEEC425}" type="presOf" srcId="{B517927A-F9FB-4210-B3E8-7A82B85DD6C7}" destId="{30A218A9-AF81-4A73-8A6E-D35A8F0C4F97}" srcOrd="1" destOrd="0" presId="urn:microsoft.com/office/officeart/2005/8/layout/orgChart1"/>
    <dgm:cxn modelId="{387472C1-D03C-41A9-BF0F-085485671643}" type="presOf" srcId="{12D3D9F5-B593-4CBC-8650-7AB93128E4F9}" destId="{C4A90DA8-8F1E-4F30-9807-EC08B6896541}" srcOrd="0" destOrd="0" presId="urn:microsoft.com/office/officeart/2005/8/layout/orgChart1"/>
    <dgm:cxn modelId="{72647DC2-88A9-4C1C-9038-387B3A354B94}" srcId="{295E1514-DC6E-48A5-BD8A-A95E6AC182B5}" destId="{8BB8D26C-C1ED-4B0A-8AAB-7ECA5906CB1B}" srcOrd="3" destOrd="0" parTransId="{7D354A25-EEE8-4797-934F-106C0ED03D8A}" sibTransId="{950579A6-92AD-4F95-B01D-2F8E85F6A9CC}"/>
    <dgm:cxn modelId="{D126CAC2-9BBF-40D4-BF7B-B0B944FB0A46}" type="presOf" srcId="{0793917F-DCC5-41E8-81BF-DDB0AC7B99F8}" destId="{7F5DED12-63A2-4F73-B4D8-EFD764538CAF}" srcOrd="1" destOrd="0" presId="urn:microsoft.com/office/officeart/2005/8/layout/orgChart1"/>
    <dgm:cxn modelId="{560F90C3-9E76-433F-A398-F2E18EB818B7}" srcId="{1B8300AB-A08C-4B6F-8467-FF2E99D060D0}" destId="{A307D914-6889-43F6-9FB1-B35FD8153FB7}" srcOrd="1" destOrd="0" parTransId="{A671436F-6B82-42A4-B870-9772E5C7B105}" sibTransId="{761BE9B0-9D7E-4032-A72D-353C5CD296D5}"/>
    <dgm:cxn modelId="{AEFC98C5-8270-474F-BF64-5862CF90C46B}" type="presOf" srcId="{B55E83DA-82AC-40E2-9A1C-8CDC9FA5D6D7}" destId="{4A6174B4-7751-4424-AC86-67008DF93D92}" srcOrd="0" destOrd="0" presId="urn:microsoft.com/office/officeart/2005/8/layout/orgChart1"/>
    <dgm:cxn modelId="{A32FD8C6-88FE-4241-B8AA-22800CC90420}" type="presOf" srcId="{3461C4F7-562A-4CC7-B72F-7F44957FCD09}" destId="{CD6F713B-9097-4126-8701-15C323CF0097}" srcOrd="1" destOrd="0" presId="urn:microsoft.com/office/officeart/2005/8/layout/orgChart1"/>
    <dgm:cxn modelId="{E07E85C9-7F06-4951-A3BD-F4BD3E34D536}" type="presOf" srcId="{8BBA67E1-4B4E-4148-8DC8-9AFF57BD2AF8}" destId="{0040000B-47AC-4636-8F13-71F9413EED26}" srcOrd="0" destOrd="0" presId="urn:microsoft.com/office/officeart/2005/8/layout/orgChart1"/>
    <dgm:cxn modelId="{C9F6D4CC-1D55-4785-A57D-D782CA7DAE20}" type="presOf" srcId="{FB47DD2C-AA32-4B22-B21F-4585C2DBA110}" destId="{CE7D4599-AB5C-4A88-93E5-053E11CA52A2}" srcOrd="1" destOrd="0" presId="urn:microsoft.com/office/officeart/2005/8/layout/orgChart1"/>
    <dgm:cxn modelId="{A8C6D9CD-5B9F-484D-907D-84CAA4105696}" type="presOf" srcId="{6FD7D38B-DCCC-417C-8D4D-B4B6600D7295}" destId="{45842D07-A8B3-4049-9EAA-160EA5D4A79A}" srcOrd="1" destOrd="0" presId="urn:microsoft.com/office/officeart/2005/8/layout/orgChart1"/>
    <dgm:cxn modelId="{0BBD2FD0-6C79-4103-A60D-F7FD5C407FF2}" srcId="{295E1514-DC6E-48A5-BD8A-A95E6AC182B5}" destId="{C14F2047-0CFF-4B9D-A648-342F63725027}" srcOrd="1" destOrd="0" parTransId="{A6094660-E93C-45BB-BEAF-BF215A21EF07}" sibTransId="{F9222677-D638-45E4-B7F6-DA69CD1411E1}"/>
    <dgm:cxn modelId="{264E13D1-DDAA-48DC-B1BD-F7D5A59B8F17}" type="presOf" srcId="{04B0C864-64A9-42B8-9055-AB60C44CA314}" destId="{8D60A87F-5404-423C-8129-B05D7C8B14FE}" srcOrd="0" destOrd="0" presId="urn:microsoft.com/office/officeart/2005/8/layout/orgChart1"/>
    <dgm:cxn modelId="{7B9837D3-0951-4A8E-BF73-8B65ADAFD6D2}" type="presOf" srcId="{6B8C8956-159F-4FBA-A5B4-0C5FE1E1FF9F}" destId="{63C6A57C-3641-4149-83AA-F751D9DD551C}" srcOrd="0" destOrd="0" presId="urn:microsoft.com/office/officeart/2005/8/layout/orgChart1"/>
    <dgm:cxn modelId="{9CCD7AD6-52D6-4A16-A18C-5457A0775ECF}" type="presOf" srcId="{A6094660-E93C-45BB-BEAF-BF215A21EF07}" destId="{421A95C3-42E0-4D46-8F1B-AB7FC57AC6F7}" srcOrd="0" destOrd="0" presId="urn:microsoft.com/office/officeart/2005/8/layout/orgChart1"/>
    <dgm:cxn modelId="{6B1893D7-ACA7-4216-9CBD-C83AB6606397}" srcId="{B04132CA-A64A-4705-8085-ABB096EDDFA4}" destId="{1B8300AB-A08C-4B6F-8467-FF2E99D060D0}" srcOrd="0" destOrd="0" parTransId="{3107BC3E-E4B4-4A97-8DAC-534F3883B5DD}" sibTransId="{19A18A5D-DFCF-4D36-B426-B4623D0415B3}"/>
    <dgm:cxn modelId="{334342D9-35BA-4143-AF63-F1D00D3DE4C5}" type="presOf" srcId="{C14F2047-0CFF-4B9D-A648-342F63725027}" destId="{B19CC6C8-101E-4D1D-AAD7-DB1C76917081}" srcOrd="1" destOrd="0" presId="urn:microsoft.com/office/officeart/2005/8/layout/orgChart1"/>
    <dgm:cxn modelId="{82A1D4D9-01CF-406D-8408-65A72FF52E2F}" type="presOf" srcId="{8DA428B4-8446-4A6C-B2B3-C8FB8111129E}" destId="{13538F7E-E1EC-4D87-9B7A-0311691847CA}" srcOrd="0" destOrd="0" presId="urn:microsoft.com/office/officeart/2005/8/layout/orgChart1"/>
    <dgm:cxn modelId="{644D9BE5-AB99-4080-B32F-A9E22DAC3E20}" type="presOf" srcId="{B3F92A1E-A843-4F08-8A42-1F514F411A40}" destId="{1AFD8419-136D-4968-9741-9B9A8685DFB0}" srcOrd="0" destOrd="0" presId="urn:microsoft.com/office/officeart/2005/8/layout/orgChart1"/>
    <dgm:cxn modelId="{8E9506E7-D397-4CFD-9348-C36FB0F43002}" type="presOf" srcId="{14F380C2-2813-4B7C-9D09-447EF26B2741}" destId="{31BCB425-317E-462A-8DE9-E82598192D08}" srcOrd="0" destOrd="0" presId="urn:microsoft.com/office/officeart/2005/8/layout/orgChart1"/>
    <dgm:cxn modelId="{7E5514E9-C281-40CA-8CA0-7B9AAAE18A1F}" type="presOf" srcId="{B4F9CBBE-C6D4-4655-A037-E37B0769C2DF}" destId="{D8ED39DA-D8C7-4D46-A10D-70B03D9482E9}" srcOrd="0" destOrd="0" presId="urn:microsoft.com/office/officeart/2005/8/layout/orgChart1"/>
    <dgm:cxn modelId="{F3B0A4EF-A6C0-4C6B-882A-E9CF300E6228}" type="presOf" srcId="{A675E386-D549-4413-8C6C-230204F246A4}" destId="{F32A6FD2-39A2-4312-888C-14028712E140}" srcOrd="1" destOrd="0" presId="urn:microsoft.com/office/officeart/2005/8/layout/orgChart1"/>
    <dgm:cxn modelId="{423155F1-AD20-47A4-AC2F-0CD8D9C611F3}" type="presOf" srcId="{FB47DD2C-AA32-4B22-B21F-4585C2DBA110}" destId="{B5F24151-A74F-4EDD-95A6-FE8B225F936F}" srcOrd="0" destOrd="0" presId="urn:microsoft.com/office/officeart/2005/8/layout/orgChart1"/>
    <dgm:cxn modelId="{C3386DF2-BBAC-40DC-8117-4F9F30541896}" type="presOf" srcId="{5BF907FD-1C4C-431E-B5FB-1CCAF287FA59}" destId="{8CFD7AA5-E6AE-46C0-AB4E-A900E9199D56}" srcOrd="0" destOrd="0" presId="urn:microsoft.com/office/officeart/2005/8/layout/orgChart1"/>
    <dgm:cxn modelId="{73880AF4-C31F-4148-926D-4B11F0117236}" type="presOf" srcId="{F2CF3DBD-C551-45E7-BCF0-415FC14B08A1}" destId="{C4697442-2DE1-4FFE-9171-DECFD7C07D2F}" srcOrd="0" destOrd="0" presId="urn:microsoft.com/office/officeart/2005/8/layout/orgChart1"/>
    <dgm:cxn modelId="{C25993F7-EAE5-49A3-B042-8850D0021E85}" type="presOf" srcId="{6B028AFD-1487-4257-B5E2-29AEB37409FE}" destId="{E9011C8A-9C89-4C54-AB6D-55E00A94F02B}" srcOrd="1" destOrd="0" presId="urn:microsoft.com/office/officeart/2005/8/layout/orgChart1"/>
    <dgm:cxn modelId="{DE80D2F7-3F0C-488B-A900-371BFF9663D0}" type="presOf" srcId="{B517927A-F9FB-4210-B3E8-7A82B85DD6C7}" destId="{D1DDD802-21BD-4BAB-B8A6-EE178BAEDFFA}" srcOrd="0" destOrd="0" presId="urn:microsoft.com/office/officeart/2005/8/layout/orgChart1"/>
    <dgm:cxn modelId="{A5E5DEFB-9297-4F73-878A-DA3927214B01}" type="presOf" srcId="{6FD7D38B-DCCC-417C-8D4D-B4B6600D7295}" destId="{6D62DEBF-7FE3-4EEE-A45D-BDB59DF5921A}" srcOrd="0" destOrd="0" presId="urn:microsoft.com/office/officeart/2005/8/layout/orgChart1"/>
    <dgm:cxn modelId="{D7DBCAFC-B726-4D10-AB66-A0E1916F1715}" srcId="{295E1514-DC6E-48A5-BD8A-A95E6AC182B5}" destId="{04B0C864-64A9-42B8-9055-AB60C44CA314}" srcOrd="5" destOrd="0" parTransId="{12D3D9F5-B593-4CBC-8650-7AB93128E4F9}" sibTransId="{080CA8F8-60A0-4AC3-B63F-B9AC3BD80EE9}"/>
    <dgm:cxn modelId="{7CDC64FE-F004-4646-AB54-CB7AD17FC906}" srcId="{1B8300AB-A08C-4B6F-8467-FF2E99D060D0}" destId="{4502EBEF-21A9-485A-95CC-78416A845962}" srcOrd="2" destOrd="0" parTransId="{8DA428B4-8446-4A6C-B2B3-C8FB8111129E}" sibTransId="{23B3A7A4-0472-44C4-BD77-D761C1D52545}"/>
    <dgm:cxn modelId="{B28CD6FE-6390-460C-9415-EBBBE907BB09}" type="presOf" srcId="{0793917F-DCC5-41E8-81BF-DDB0AC7B99F8}" destId="{3667AE54-6674-4219-B3EB-83CDE495E766}" srcOrd="0" destOrd="0" presId="urn:microsoft.com/office/officeart/2005/8/layout/orgChart1"/>
    <dgm:cxn modelId="{DED29926-CECF-4E9D-B42E-98D831DDB7A3}" type="presParOf" srcId="{B135E46E-8114-4196-9CD3-E030662BDDE3}" destId="{CFF1BB78-A25D-48B9-AAA2-3A046C7A21E4}" srcOrd="0" destOrd="0" presId="urn:microsoft.com/office/officeart/2005/8/layout/orgChart1"/>
    <dgm:cxn modelId="{A687EC23-059E-4149-89FF-E143F07413D5}" type="presParOf" srcId="{CFF1BB78-A25D-48B9-AAA2-3A046C7A21E4}" destId="{A282D377-77A2-49AB-B4D9-8DE8961B6CDF}" srcOrd="0" destOrd="0" presId="urn:microsoft.com/office/officeart/2005/8/layout/orgChart1"/>
    <dgm:cxn modelId="{87D6367D-4D83-42E6-8E0A-3B0E9B025CEB}" type="presParOf" srcId="{A282D377-77A2-49AB-B4D9-8DE8961B6CDF}" destId="{48F36902-8D38-4282-8BD2-8213AEC60998}" srcOrd="0" destOrd="0" presId="urn:microsoft.com/office/officeart/2005/8/layout/orgChart1"/>
    <dgm:cxn modelId="{6E3A742A-C045-4C4A-BD3E-40F2A20D9BCD}" type="presParOf" srcId="{A282D377-77A2-49AB-B4D9-8DE8961B6CDF}" destId="{E3F16F07-0697-4329-AB1E-DBCED7B7B1AB}" srcOrd="1" destOrd="0" presId="urn:microsoft.com/office/officeart/2005/8/layout/orgChart1"/>
    <dgm:cxn modelId="{7EF1A1AB-CCE2-4924-8C85-83D73AA73B17}" type="presParOf" srcId="{CFF1BB78-A25D-48B9-AAA2-3A046C7A21E4}" destId="{BC10D4F7-4521-4507-B756-27E23B59E162}" srcOrd="1" destOrd="0" presId="urn:microsoft.com/office/officeart/2005/8/layout/orgChart1"/>
    <dgm:cxn modelId="{F7D28030-763E-409A-9EAF-3C6AE0D44D14}" type="presParOf" srcId="{BC10D4F7-4521-4507-B756-27E23B59E162}" destId="{2E725C5E-56D1-4359-BBC5-0BBDD93196E9}" srcOrd="0" destOrd="0" presId="urn:microsoft.com/office/officeart/2005/8/layout/orgChart1"/>
    <dgm:cxn modelId="{F7EA9370-8A5C-4269-BDA2-DEFB14BF3926}" type="presParOf" srcId="{BC10D4F7-4521-4507-B756-27E23B59E162}" destId="{32D143B0-63E4-4E8F-83BC-9C088D3E9DDF}" srcOrd="1" destOrd="0" presId="urn:microsoft.com/office/officeart/2005/8/layout/orgChart1"/>
    <dgm:cxn modelId="{2AA196A1-AAA9-4BBC-A3B0-CE7B0633ADAB}" type="presParOf" srcId="{32D143B0-63E4-4E8F-83BC-9C088D3E9DDF}" destId="{27CA53B1-DD90-46AE-9F73-DBF317F858E9}" srcOrd="0" destOrd="0" presId="urn:microsoft.com/office/officeart/2005/8/layout/orgChart1"/>
    <dgm:cxn modelId="{9734BCAB-FF08-4A6B-A9F0-196DB38727BF}" type="presParOf" srcId="{27CA53B1-DD90-46AE-9F73-DBF317F858E9}" destId="{DEE869AA-D1C9-4FD3-81AA-E43CC7E81DA1}" srcOrd="0" destOrd="0" presId="urn:microsoft.com/office/officeart/2005/8/layout/orgChart1"/>
    <dgm:cxn modelId="{990F7FE3-6E97-4008-9198-E5C21667409A}" type="presParOf" srcId="{27CA53B1-DD90-46AE-9F73-DBF317F858E9}" destId="{E9011C8A-9C89-4C54-AB6D-55E00A94F02B}" srcOrd="1" destOrd="0" presId="urn:microsoft.com/office/officeart/2005/8/layout/orgChart1"/>
    <dgm:cxn modelId="{96B5E43E-D980-4EF0-BAB1-318F546B3B93}" type="presParOf" srcId="{32D143B0-63E4-4E8F-83BC-9C088D3E9DDF}" destId="{F02E2E2F-5FD2-4561-8F1B-AB1718C97A79}" srcOrd="1" destOrd="0" presId="urn:microsoft.com/office/officeart/2005/8/layout/orgChart1"/>
    <dgm:cxn modelId="{AA453C4A-0EC2-4636-A10C-A94FF7388D3C}" type="presParOf" srcId="{32D143B0-63E4-4E8F-83BC-9C088D3E9DDF}" destId="{C01D27CF-E44A-487C-AEDA-23FEC4120133}" srcOrd="2" destOrd="0" presId="urn:microsoft.com/office/officeart/2005/8/layout/orgChart1"/>
    <dgm:cxn modelId="{2D1E3503-40F8-4693-848B-0E0367C01B5E}" type="presParOf" srcId="{BC10D4F7-4521-4507-B756-27E23B59E162}" destId="{421A95C3-42E0-4D46-8F1B-AB7FC57AC6F7}" srcOrd="2" destOrd="0" presId="urn:microsoft.com/office/officeart/2005/8/layout/orgChart1"/>
    <dgm:cxn modelId="{04C62932-14CA-44EF-8B99-F18FE375E1C6}" type="presParOf" srcId="{BC10D4F7-4521-4507-B756-27E23B59E162}" destId="{5B49E0BE-F6D6-4B0B-B5DC-73CF303F91DF}" srcOrd="3" destOrd="0" presId="urn:microsoft.com/office/officeart/2005/8/layout/orgChart1"/>
    <dgm:cxn modelId="{8CCB3A13-1A0C-45FB-8F5B-BCA9F95CC37B}" type="presParOf" srcId="{5B49E0BE-F6D6-4B0B-B5DC-73CF303F91DF}" destId="{C99C9BB1-57CA-4E93-A65B-046F4A2226C6}" srcOrd="0" destOrd="0" presId="urn:microsoft.com/office/officeart/2005/8/layout/orgChart1"/>
    <dgm:cxn modelId="{2A2F5455-1BFD-4505-A24F-C2679D9D88A5}" type="presParOf" srcId="{C99C9BB1-57CA-4E93-A65B-046F4A2226C6}" destId="{929B161E-D10F-4372-BAA1-634BDB077A33}" srcOrd="0" destOrd="0" presId="urn:microsoft.com/office/officeart/2005/8/layout/orgChart1"/>
    <dgm:cxn modelId="{144B9D9B-D88F-43FD-A2D8-95DC42CEA215}" type="presParOf" srcId="{C99C9BB1-57CA-4E93-A65B-046F4A2226C6}" destId="{B19CC6C8-101E-4D1D-AAD7-DB1C76917081}" srcOrd="1" destOrd="0" presId="urn:microsoft.com/office/officeart/2005/8/layout/orgChart1"/>
    <dgm:cxn modelId="{008B52EA-9637-41B6-B998-B1D2BA8D9D5E}" type="presParOf" srcId="{5B49E0BE-F6D6-4B0B-B5DC-73CF303F91DF}" destId="{BCE83D9D-99B0-4444-8CF1-52E6F1E5FFFF}" srcOrd="1" destOrd="0" presId="urn:microsoft.com/office/officeart/2005/8/layout/orgChart1"/>
    <dgm:cxn modelId="{88741F37-CDC6-4079-BCCF-E8858250D22E}" type="presParOf" srcId="{5B49E0BE-F6D6-4B0B-B5DC-73CF303F91DF}" destId="{F10EA205-38E6-45B6-A316-A7C00E2EEBA4}" srcOrd="2" destOrd="0" presId="urn:microsoft.com/office/officeart/2005/8/layout/orgChart1"/>
    <dgm:cxn modelId="{E69309F7-FEA9-4FFE-999F-9D2DE8166592}" type="presParOf" srcId="{BC10D4F7-4521-4507-B756-27E23B59E162}" destId="{A7DF631D-23F4-4DB3-9995-E86A26F95ABE}" srcOrd="4" destOrd="0" presId="urn:microsoft.com/office/officeart/2005/8/layout/orgChart1"/>
    <dgm:cxn modelId="{23D19AA7-1790-43D0-AD10-319A310D6FFC}" type="presParOf" srcId="{BC10D4F7-4521-4507-B756-27E23B59E162}" destId="{ECC6C8DD-57F1-4A4B-8F9D-6875B7FB9B70}" srcOrd="5" destOrd="0" presId="urn:microsoft.com/office/officeart/2005/8/layout/orgChart1"/>
    <dgm:cxn modelId="{1D3D4F74-EBB7-4DA5-8082-D791C396DC19}" type="presParOf" srcId="{ECC6C8DD-57F1-4A4B-8F9D-6875B7FB9B70}" destId="{4295CC39-AE37-442E-B6E3-C97FAE307294}" srcOrd="0" destOrd="0" presId="urn:microsoft.com/office/officeart/2005/8/layout/orgChart1"/>
    <dgm:cxn modelId="{6856D1E4-520D-474D-AABA-C0DF172446F1}" type="presParOf" srcId="{4295CC39-AE37-442E-B6E3-C97FAE307294}" destId="{8F9EAF37-C016-433C-A956-E331CB5BDDB0}" srcOrd="0" destOrd="0" presId="urn:microsoft.com/office/officeart/2005/8/layout/orgChart1"/>
    <dgm:cxn modelId="{6DAF3315-3807-447A-B7D5-E9FD3FED579A}" type="presParOf" srcId="{4295CC39-AE37-442E-B6E3-C97FAE307294}" destId="{9FAF2F97-4613-40A0-9449-9DD78480A8CB}" srcOrd="1" destOrd="0" presId="urn:microsoft.com/office/officeart/2005/8/layout/orgChart1"/>
    <dgm:cxn modelId="{9B581B51-BAFD-4B83-9FC7-A2C9BC64490D}" type="presParOf" srcId="{ECC6C8DD-57F1-4A4B-8F9D-6875B7FB9B70}" destId="{C4050D25-FF62-4D20-93E9-BF883BDFDDAC}" srcOrd="1" destOrd="0" presId="urn:microsoft.com/office/officeart/2005/8/layout/orgChart1"/>
    <dgm:cxn modelId="{0CA18D9B-D36B-467E-9372-0FBC71B0D33C}" type="presParOf" srcId="{C4050D25-FF62-4D20-93E9-BF883BDFDDAC}" destId="{6C0024DD-E634-4ABF-93CF-65C1C09365AC}" srcOrd="0" destOrd="0" presId="urn:microsoft.com/office/officeart/2005/8/layout/orgChart1"/>
    <dgm:cxn modelId="{E31B6425-E070-4665-A34C-341E824DB3D9}" type="presParOf" srcId="{C4050D25-FF62-4D20-93E9-BF883BDFDDAC}" destId="{2710A97E-6229-4C10-A0DA-9F389D6F809C}" srcOrd="1" destOrd="0" presId="urn:microsoft.com/office/officeart/2005/8/layout/orgChart1"/>
    <dgm:cxn modelId="{AED4493F-11D5-4BE5-9CA5-8AC9E3E37307}" type="presParOf" srcId="{2710A97E-6229-4C10-A0DA-9F389D6F809C}" destId="{C54BA23B-1B96-4998-B69F-D5F504B9CA98}" srcOrd="0" destOrd="0" presId="urn:microsoft.com/office/officeart/2005/8/layout/orgChart1"/>
    <dgm:cxn modelId="{A899E7C8-DBB6-499B-B01B-3A8855E7EF4B}" type="presParOf" srcId="{C54BA23B-1B96-4998-B69F-D5F504B9CA98}" destId="{CB5CF87A-6878-4EB5-88F1-0500283AE698}" srcOrd="0" destOrd="0" presId="urn:microsoft.com/office/officeart/2005/8/layout/orgChart1"/>
    <dgm:cxn modelId="{6EED45BF-6D57-4ECB-9C51-AF9C499DFFB2}" type="presParOf" srcId="{C54BA23B-1B96-4998-B69F-D5F504B9CA98}" destId="{0CB6C3AD-E81C-475C-9CF6-3861478B4043}" srcOrd="1" destOrd="0" presId="urn:microsoft.com/office/officeart/2005/8/layout/orgChart1"/>
    <dgm:cxn modelId="{8C3958D3-37C8-4E04-A3C9-29B4B97490D1}" type="presParOf" srcId="{2710A97E-6229-4C10-A0DA-9F389D6F809C}" destId="{43E8B86D-5E3F-4A7C-8F39-791B6CC44A1A}" srcOrd="1" destOrd="0" presId="urn:microsoft.com/office/officeart/2005/8/layout/orgChart1"/>
    <dgm:cxn modelId="{EECDCC31-8C02-4638-9BDF-F8693B56C27A}" type="presParOf" srcId="{43E8B86D-5E3F-4A7C-8F39-791B6CC44A1A}" destId="{BBC386FE-EC4E-4E0A-B256-EEEDB3B67FE1}" srcOrd="0" destOrd="0" presId="urn:microsoft.com/office/officeart/2005/8/layout/orgChart1"/>
    <dgm:cxn modelId="{E977B553-0511-4869-BD7C-3C2F0E0E9B00}" type="presParOf" srcId="{43E8B86D-5E3F-4A7C-8F39-791B6CC44A1A}" destId="{113F9B34-6790-4246-8632-A6E830E519BC}" srcOrd="1" destOrd="0" presId="urn:microsoft.com/office/officeart/2005/8/layout/orgChart1"/>
    <dgm:cxn modelId="{F60EBC51-0068-4029-843A-125C35A10ECA}" type="presParOf" srcId="{113F9B34-6790-4246-8632-A6E830E519BC}" destId="{CA59C8F2-4D5D-4859-B457-E13630999C19}" srcOrd="0" destOrd="0" presId="urn:microsoft.com/office/officeart/2005/8/layout/orgChart1"/>
    <dgm:cxn modelId="{BB4A1B69-122E-4C33-9156-4135271CFAEE}" type="presParOf" srcId="{CA59C8F2-4D5D-4859-B457-E13630999C19}" destId="{118D8A28-1BE8-41E4-AB2E-4DDBFEAA9D13}" srcOrd="0" destOrd="0" presId="urn:microsoft.com/office/officeart/2005/8/layout/orgChart1"/>
    <dgm:cxn modelId="{13F504C1-5B79-459F-B15F-132BF8934FF9}" type="presParOf" srcId="{CA59C8F2-4D5D-4859-B457-E13630999C19}" destId="{C97CA27B-967B-4D34-AD93-57AD7146BE07}" srcOrd="1" destOrd="0" presId="urn:microsoft.com/office/officeart/2005/8/layout/orgChart1"/>
    <dgm:cxn modelId="{E4B5574C-D2CB-48AF-83D8-8FBACE7AF76A}" type="presParOf" srcId="{113F9B34-6790-4246-8632-A6E830E519BC}" destId="{F7A388C8-1A27-4FCE-B374-D833C9BEEEF6}" srcOrd="1" destOrd="0" presId="urn:microsoft.com/office/officeart/2005/8/layout/orgChart1"/>
    <dgm:cxn modelId="{56B8AF03-BF80-4386-9248-914A755385C5}" type="presParOf" srcId="{F7A388C8-1A27-4FCE-B374-D833C9BEEEF6}" destId="{08E4AACE-9F10-4840-A931-EBB7374FD66B}" srcOrd="0" destOrd="0" presId="urn:microsoft.com/office/officeart/2005/8/layout/orgChart1"/>
    <dgm:cxn modelId="{7895BE3F-C775-4D3D-B1CE-2E1D3DD78E8E}" type="presParOf" srcId="{F7A388C8-1A27-4FCE-B374-D833C9BEEEF6}" destId="{1E1DCC10-1B17-42B4-8C70-8ECACE1999E2}" srcOrd="1" destOrd="0" presId="urn:microsoft.com/office/officeart/2005/8/layout/orgChart1"/>
    <dgm:cxn modelId="{79406864-7ED4-4CD5-A511-1A71BC1978DD}" type="presParOf" srcId="{1E1DCC10-1B17-42B4-8C70-8ECACE1999E2}" destId="{56D3B3E1-8D8B-45F2-B1B5-A026FA3587EA}" srcOrd="0" destOrd="0" presId="urn:microsoft.com/office/officeart/2005/8/layout/orgChart1"/>
    <dgm:cxn modelId="{B2999B57-3C72-484F-86B6-C6F34279ECA7}" type="presParOf" srcId="{56D3B3E1-8D8B-45F2-B1B5-A026FA3587EA}" destId="{6D62DEBF-7FE3-4EEE-A45D-BDB59DF5921A}" srcOrd="0" destOrd="0" presId="urn:microsoft.com/office/officeart/2005/8/layout/orgChart1"/>
    <dgm:cxn modelId="{EF82B4DC-D2B2-4B2A-9E3C-C854273DE901}" type="presParOf" srcId="{56D3B3E1-8D8B-45F2-B1B5-A026FA3587EA}" destId="{45842D07-A8B3-4049-9EAA-160EA5D4A79A}" srcOrd="1" destOrd="0" presId="urn:microsoft.com/office/officeart/2005/8/layout/orgChart1"/>
    <dgm:cxn modelId="{54BF5A6A-C220-4C64-AD69-15F4BE789F3B}" type="presParOf" srcId="{1E1DCC10-1B17-42B4-8C70-8ECACE1999E2}" destId="{CCADD4F3-AE68-43BB-9C3C-42E7370C66C4}" srcOrd="1" destOrd="0" presId="urn:microsoft.com/office/officeart/2005/8/layout/orgChart1"/>
    <dgm:cxn modelId="{3F419411-1688-4461-998F-A97A42D7DF43}" type="presParOf" srcId="{CCADD4F3-AE68-43BB-9C3C-42E7370C66C4}" destId="{8CFD7AA5-E6AE-46C0-AB4E-A900E9199D56}" srcOrd="0" destOrd="0" presId="urn:microsoft.com/office/officeart/2005/8/layout/orgChart1"/>
    <dgm:cxn modelId="{F553BFBB-7F82-4B7B-902D-CA40D1FF02C4}" type="presParOf" srcId="{CCADD4F3-AE68-43BB-9C3C-42E7370C66C4}" destId="{05EF5AEB-52D9-474E-AD5B-80D255EF4790}" srcOrd="1" destOrd="0" presId="urn:microsoft.com/office/officeart/2005/8/layout/orgChart1"/>
    <dgm:cxn modelId="{109F9740-CA60-49E9-BF47-7A6F2593CD70}" type="presParOf" srcId="{05EF5AEB-52D9-474E-AD5B-80D255EF4790}" destId="{B75E07F7-0F2E-49DF-AF05-BDF735724A5F}" srcOrd="0" destOrd="0" presId="urn:microsoft.com/office/officeart/2005/8/layout/orgChart1"/>
    <dgm:cxn modelId="{E436B9C8-6537-4E48-93EE-A0E162E898C6}" type="presParOf" srcId="{B75E07F7-0F2E-49DF-AF05-BDF735724A5F}" destId="{C5003A20-59F1-42D6-808C-6EABAF8FC57C}" srcOrd="0" destOrd="0" presId="urn:microsoft.com/office/officeart/2005/8/layout/orgChart1"/>
    <dgm:cxn modelId="{0FA3384D-CF23-433B-946D-7C70A1CB5D8A}" type="presParOf" srcId="{B75E07F7-0F2E-49DF-AF05-BDF735724A5F}" destId="{BD994267-07EA-45CD-B9B7-2EC54EAC24A6}" srcOrd="1" destOrd="0" presId="urn:microsoft.com/office/officeart/2005/8/layout/orgChart1"/>
    <dgm:cxn modelId="{7CE2993C-0607-4679-AF5E-58B1735821E1}" type="presParOf" srcId="{05EF5AEB-52D9-474E-AD5B-80D255EF4790}" destId="{B4E0FFE9-DE67-47E6-8E46-D10E240E9E6C}" srcOrd="1" destOrd="0" presId="urn:microsoft.com/office/officeart/2005/8/layout/orgChart1"/>
    <dgm:cxn modelId="{AA7E56C1-58F0-481B-96D1-56B1E5905B5D}" type="presParOf" srcId="{B4E0FFE9-DE67-47E6-8E46-D10E240E9E6C}" destId="{1F46EA38-BA48-4967-A5A0-483F8D8B60ED}" srcOrd="0" destOrd="0" presId="urn:microsoft.com/office/officeart/2005/8/layout/orgChart1"/>
    <dgm:cxn modelId="{889A2250-6417-42A9-AD22-C8A95A4CA393}" type="presParOf" srcId="{B4E0FFE9-DE67-47E6-8E46-D10E240E9E6C}" destId="{CCB8A814-AA83-41B8-A27E-660DF140EFFB}" srcOrd="1" destOrd="0" presId="urn:microsoft.com/office/officeart/2005/8/layout/orgChart1"/>
    <dgm:cxn modelId="{DCFE93DE-C6CF-41DE-93EE-6199F5968067}" type="presParOf" srcId="{CCB8A814-AA83-41B8-A27E-660DF140EFFB}" destId="{AD375848-1E14-4DD1-B321-7E714514507B}" srcOrd="0" destOrd="0" presId="urn:microsoft.com/office/officeart/2005/8/layout/orgChart1"/>
    <dgm:cxn modelId="{DEF0A774-C6EB-48F6-A498-073EC40AC6A3}" type="presParOf" srcId="{AD375848-1E14-4DD1-B321-7E714514507B}" destId="{DC93786D-8C09-4BC0-91D3-1430A60C1519}" srcOrd="0" destOrd="0" presId="urn:microsoft.com/office/officeart/2005/8/layout/orgChart1"/>
    <dgm:cxn modelId="{F8AECBA9-C41C-4961-AF15-85AF629F04FA}" type="presParOf" srcId="{AD375848-1E14-4DD1-B321-7E714514507B}" destId="{C2BB7FF0-710E-4E3A-B76B-2D25A4F4D943}" srcOrd="1" destOrd="0" presId="urn:microsoft.com/office/officeart/2005/8/layout/orgChart1"/>
    <dgm:cxn modelId="{3A1EA0D2-975B-489D-A262-CA9123283027}" type="presParOf" srcId="{CCB8A814-AA83-41B8-A27E-660DF140EFFB}" destId="{A8C9A670-4A6F-4C6F-920C-2380068C8ED5}" srcOrd="1" destOrd="0" presId="urn:microsoft.com/office/officeart/2005/8/layout/orgChart1"/>
    <dgm:cxn modelId="{E89F168C-6C89-465E-8DFB-E2D33E225414}" type="presParOf" srcId="{CCB8A814-AA83-41B8-A27E-660DF140EFFB}" destId="{403AEE11-575B-4CA2-8B9A-0F629DD850E6}" srcOrd="2" destOrd="0" presId="urn:microsoft.com/office/officeart/2005/8/layout/orgChart1"/>
    <dgm:cxn modelId="{34145FBD-94F0-4B82-A78D-89857F1C5268}" type="presParOf" srcId="{B4E0FFE9-DE67-47E6-8E46-D10E240E9E6C}" destId="{067B3F54-1CA6-4B4D-91B3-F43CE55AB03E}" srcOrd="2" destOrd="0" presId="urn:microsoft.com/office/officeart/2005/8/layout/orgChart1"/>
    <dgm:cxn modelId="{0C0ACC12-0589-4877-8D06-FE13EB66C749}" type="presParOf" srcId="{B4E0FFE9-DE67-47E6-8E46-D10E240E9E6C}" destId="{E9F56FCE-C7BC-4796-A2C2-04B04AFE3797}" srcOrd="3" destOrd="0" presId="urn:microsoft.com/office/officeart/2005/8/layout/orgChart1"/>
    <dgm:cxn modelId="{311E075E-E0C1-412C-8FDF-8CE38374DECB}" type="presParOf" srcId="{E9F56FCE-C7BC-4796-A2C2-04B04AFE3797}" destId="{AB07BB78-271C-43DE-A413-FDB2B1B15392}" srcOrd="0" destOrd="0" presId="urn:microsoft.com/office/officeart/2005/8/layout/orgChart1"/>
    <dgm:cxn modelId="{F159BDE5-43AE-4BF2-A7EF-47614E6D34AD}" type="presParOf" srcId="{AB07BB78-271C-43DE-A413-FDB2B1B15392}" destId="{AB951390-D0F9-4533-AD47-1240DED65F31}" srcOrd="0" destOrd="0" presId="urn:microsoft.com/office/officeart/2005/8/layout/orgChart1"/>
    <dgm:cxn modelId="{6236901A-ED13-4F25-B6B7-E0DE8F708E08}" type="presParOf" srcId="{AB07BB78-271C-43DE-A413-FDB2B1B15392}" destId="{C170F4A9-CA12-4928-8396-BFB79B08EDE3}" srcOrd="1" destOrd="0" presId="urn:microsoft.com/office/officeart/2005/8/layout/orgChart1"/>
    <dgm:cxn modelId="{5A3843B2-159A-41AC-AB77-1C5CAA66E2F3}" type="presParOf" srcId="{E9F56FCE-C7BC-4796-A2C2-04B04AFE3797}" destId="{A60481FE-CC73-49F2-B484-645B83FF3549}" srcOrd="1" destOrd="0" presId="urn:microsoft.com/office/officeart/2005/8/layout/orgChart1"/>
    <dgm:cxn modelId="{8559423B-A453-439B-96E1-46CC350DDB56}" type="presParOf" srcId="{E9F56FCE-C7BC-4796-A2C2-04B04AFE3797}" destId="{1A68991A-F58D-4215-8956-E524EF0956DA}" srcOrd="2" destOrd="0" presId="urn:microsoft.com/office/officeart/2005/8/layout/orgChart1"/>
    <dgm:cxn modelId="{8D8612C8-4CF1-4A31-946A-E61AC3688CA8}" type="presParOf" srcId="{05EF5AEB-52D9-474E-AD5B-80D255EF4790}" destId="{BA0AB3CF-459D-48AF-96B5-A74C799326EF}" srcOrd="2" destOrd="0" presId="urn:microsoft.com/office/officeart/2005/8/layout/orgChart1"/>
    <dgm:cxn modelId="{DF3EF057-3EC2-42EA-B3FE-86F112E1D0F2}" type="presParOf" srcId="{1E1DCC10-1B17-42B4-8C70-8ECACE1999E2}" destId="{4F3CE0E3-AFD7-475F-B90A-D4A2DC6302C9}" srcOrd="2" destOrd="0" presId="urn:microsoft.com/office/officeart/2005/8/layout/orgChart1"/>
    <dgm:cxn modelId="{A595129A-1627-40D1-A7A7-D39A948871B4}" type="presParOf" srcId="{F7A388C8-1A27-4FCE-B374-D833C9BEEEF6}" destId="{3D9E11DD-DFA2-4318-8408-D14E26154FD1}" srcOrd="2" destOrd="0" presId="urn:microsoft.com/office/officeart/2005/8/layout/orgChart1"/>
    <dgm:cxn modelId="{312A85F8-CDD2-4582-8FE1-79BDCFB8F465}" type="presParOf" srcId="{F7A388C8-1A27-4FCE-B374-D833C9BEEEF6}" destId="{9E531489-6B1A-4B98-9B41-8623196435C1}" srcOrd="3" destOrd="0" presId="urn:microsoft.com/office/officeart/2005/8/layout/orgChart1"/>
    <dgm:cxn modelId="{4D21166B-5FBB-4B0D-8A5A-ABE20FDA73EA}" type="presParOf" srcId="{9E531489-6B1A-4B98-9B41-8623196435C1}" destId="{27D5422B-0178-4800-B18B-8649C1790C3C}" srcOrd="0" destOrd="0" presId="urn:microsoft.com/office/officeart/2005/8/layout/orgChart1"/>
    <dgm:cxn modelId="{AFF68426-BAD8-427A-883A-C3782605B30D}" type="presParOf" srcId="{27D5422B-0178-4800-B18B-8649C1790C3C}" destId="{3CB54209-E0D9-4ED1-988B-8640974F7CC3}" srcOrd="0" destOrd="0" presId="urn:microsoft.com/office/officeart/2005/8/layout/orgChart1"/>
    <dgm:cxn modelId="{EA9291DD-B246-4D8D-812D-8E323F462CA5}" type="presParOf" srcId="{27D5422B-0178-4800-B18B-8649C1790C3C}" destId="{68DF5446-A193-423C-97C4-C277D5516924}" srcOrd="1" destOrd="0" presId="urn:microsoft.com/office/officeart/2005/8/layout/orgChart1"/>
    <dgm:cxn modelId="{00362CBE-E7A1-48EF-9B99-5BF541997FF7}" type="presParOf" srcId="{9E531489-6B1A-4B98-9B41-8623196435C1}" destId="{CE244734-DCA7-4540-9C41-8D3D85456ED7}" srcOrd="1" destOrd="0" presId="urn:microsoft.com/office/officeart/2005/8/layout/orgChart1"/>
    <dgm:cxn modelId="{575A3E94-7B4E-4DD9-BBAF-F17183E75184}" type="presParOf" srcId="{9E531489-6B1A-4B98-9B41-8623196435C1}" destId="{D48103B3-8B17-4489-B8F5-7903B57CE05C}" srcOrd="2" destOrd="0" presId="urn:microsoft.com/office/officeart/2005/8/layout/orgChart1"/>
    <dgm:cxn modelId="{A710EADC-089D-49CF-AD65-BE8A03CF31D1}" type="presParOf" srcId="{F7A388C8-1A27-4FCE-B374-D833C9BEEEF6}" destId="{13538F7E-E1EC-4D87-9B7A-0311691847CA}" srcOrd="4" destOrd="0" presId="urn:microsoft.com/office/officeart/2005/8/layout/orgChart1"/>
    <dgm:cxn modelId="{A1AF1740-DC8C-4166-A0AB-41B200B1A6E8}" type="presParOf" srcId="{F7A388C8-1A27-4FCE-B374-D833C9BEEEF6}" destId="{817907DD-F9C9-4B75-8BF0-B30DB52BCF07}" srcOrd="5" destOrd="0" presId="urn:microsoft.com/office/officeart/2005/8/layout/orgChart1"/>
    <dgm:cxn modelId="{10EC3A0D-1720-4024-AD67-189921C9006A}" type="presParOf" srcId="{817907DD-F9C9-4B75-8BF0-B30DB52BCF07}" destId="{C1434E1B-D412-4854-BCAA-50EB0CD65AC0}" srcOrd="0" destOrd="0" presId="urn:microsoft.com/office/officeart/2005/8/layout/orgChart1"/>
    <dgm:cxn modelId="{643E6424-9348-4893-99A0-B67BA27BC3DC}" type="presParOf" srcId="{C1434E1B-D412-4854-BCAA-50EB0CD65AC0}" destId="{672227E9-3B5F-4D0F-AC30-07A485249417}" srcOrd="0" destOrd="0" presId="urn:microsoft.com/office/officeart/2005/8/layout/orgChart1"/>
    <dgm:cxn modelId="{9CBE9E58-99DF-4FF9-8122-2513080773B0}" type="presParOf" srcId="{C1434E1B-D412-4854-BCAA-50EB0CD65AC0}" destId="{A01C6A4E-4953-42F9-861C-64D7E7435A2F}" srcOrd="1" destOrd="0" presId="urn:microsoft.com/office/officeart/2005/8/layout/orgChart1"/>
    <dgm:cxn modelId="{381822B8-136A-4ACA-978D-1AEC97DD3AB9}" type="presParOf" srcId="{817907DD-F9C9-4B75-8BF0-B30DB52BCF07}" destId="{36D57D54-62FC-4599-9A49-B9182B303F81}" srcOrd="1" destOrd="0" presId="urn:microsoft.com/office/officeart/2005/8/layout/orgChart1"/>
    <dgm:cxn modelId="{B972A7B4-B6BA-4CD3-919D-5B28CFB8F97B}" type="presParOf" srcId="{817907DD-F9C9-4B75-8BF0-B30DB52BCF07}" destId="{0D31BC96-DF2F-4772-9234-AA1E35287C42}" srcOrd="2" destOrd="0" presId="urn:microsoft.com/office/officeart/2005/8/layout/orgChart1"/>
    <dgm:cxn modelId="{CCD9FA22-7FF1-4DDA-95CE-F2E8759CD42F}" type="presParOf" srcId="{F7A388C8-1A27-4FCE-B374-D833C9BEEEF6}" destId="{4A6174B4-7751-4424-AC86-67008DF93D92}" srcOrd="6" destOrd="0" presId="urn:microsoft.com/office/officeart/2005/8/layout/orgChart1"/>
    <dgm:cxn modelId="{471572F8-E7BF-40E4-A4E9-450844E6FC07}" type="presParOf" srcId="{F7A388C8-1A27-4FCE-B374-D833C9BEEEF6}" destId="{FA301FE7-E065-4243-83CB-53124408D3E2}" srcOrd="7" destOrd="0" presId="urn:microsoft.com/office/officeart/2005/8/layout/orgChart1"/>
    <dgm:cxn modelId="{8792A404-0EAD-4E3D-B4E1-DF0D399A3429}" type="presParOf" srcId="{FA301FE7-E065-4243-83CB-53124408D3E2}" destId="{D4E106E5-CC00-47B5-98B0-EC19CB72B198}" srcOrd="0" destOrd="0" presId="urn:microsoft.com/office/officeart/2005/8/layout/orgChart1"/>
    <dgm:cxn modelId="{DBB6A30E-A522-47AF-ADF3-98D771DAE665}" type="presParOf" srcId="{D4E106E5-CC00-47B5-98B0-EC19CB72B198}" destId="{0040000B-47AC-4636-8F13-71F9413EED26}" srcOrd="0" destOrd="0" presId="urn:microsoft.com/office/officeart/2005/8/layout/orgChart1"/>
    <dgm:cxn modelId="{4CF04715-0238-4A6B-AE49-D4FC61482427}" type="presParOf" srcId="{D4E106E5-CC00-47B5-98B0-EC19CB72B198}" destId="{6DFD1250-7530-4501-84CB-E6F371B182FF}" srcOrd="1" destOrd="0" presId="urn:microsoft.com/office/officeart/2005/8/layout/orgChart1"/>
    <dgm:cxn modelId="{73EF9200-FBA2-4033-B120-28066CE31DE5}" type="presParOf" srcId="{FA301FE7-E065-4243-83CB-53124408D3E2}" destId="{753CC4B4-1E6C-4D47-AD28-3CCF471BB48F}" srcOrd="1" destOrd="0" presId="urn:microsoft.com/office/officeart/2005/8/layout/orgChart1"/>
    <dgm:cxn modelId="{295F4A84-7E00-479F-BADE-F5F3EB040A02}" type="presParOf" srcId="{FA301FE7-E065-4243-83CB-53124408D3E2}" destId="{66F4C611-450C-462F-BDAB-546DF94353AA}" srcOrd="2" destOrd="0" presId="urn:microsoft.com/office/officeart/2005/8/layout/orgChart1"/>
    <dgm:cxn modelId="{2019DBDF-B8C1-4202-A118-7105E9244345}" type="presParOf" srcId="{113F9B34-6790-4246-8632-A6E830E519BC}" destId="{CB3FD828-1671-449E-AFBB-9EB858FA971B}" srcOrd="2" destOrd="0" presId="urn:microsoft.com/office/officeart/2005/8/layout/orgChart1"/>
    <dgm:cxn modelId="{16F72D0A-E7D2-4691-869D-FF424720884D}" type="presParOf" srcId="{2710A97E-6229-4C10-A0DA-9F389D6F809C}" destId="{8ECDAC0A-66E4-4C44-98CB-5F75B90214CA}" srcOrd="2" destOrd="0" presId="urn:microsoft.com/office/officeart/2005/8/layout/orgChart1"/>
    <dgm:cxn modelId="{E91E642A-3BDB-4B8F-9AB1-9FB943F3FFC4}" type="presParOf" srcId="{ECC6C8DD-57F1-4A4B-8F9D-6875B7FB9B70}" destId="{AD2E72FD-8FBA-4B9C-BBBE-F838058C2272}" srcOrd="2" destOrd="0" presId="urn:microsoft.com/office/officeart/2005/8/layout/orgChart1"/>
    <dgm:cxn modelId="{6200EB30-AC5B-4A2B-B542-134B69811918}" type="presParOf" srcId="{BC10D4F7-4521-4507-B756-27E23B59E162}" destId="{342256BD-C7A0-4E76-9C33-AA799B01D43B}" srcOrd="6" destOrd="0" presId="urn:microsoft.com/office/officeart/2005/8/layout/orgChart1"/>
    <dgm:cxn modelId="{AA053E24-3DF6-4232-AE3A-D3F22A930E5F}" type="presParOf" srcId="{BC10D4F7-4521-4507-B756-27E23B59E162}" destId="{5DC16B30-766F-461E-BAE1-0EDC459A84AA}" srcOrd="7" destOrd="0" presId="urn:microsoft.com/office/officeart/2005/8/layout/orgChart1"/>
    <dgm:cxn modelId="{A6B26636-5113-4ED2-B2C5-EC39BEE1898E}" type="presParOf" srcId="{5DC16B30-766F-461E-BAE1-0EDC459A84AA}" destId="{F1DF81D4-A1E6-4EC1-AB9E-CD91063EABFE}" srcOrd="0" destOrd="0" presId="urn:microsoft.com/office/officeart/2005/8/layout/orgChart1"/>
    <dgm:cxn modelId="{71DDFC1B-5532-486E-B36C-DAA422AD991B}" type="presParOf" srcId="{F1DF81D4-A1E6-4EC1-AB9E-CD91063EABFE}" destId="{39BFBEE5-5D79-440F-AB1B-8C3272D5DE0B}" srcOrd="0" destOrd="0" presId="urn:microsoft.com/office/officeart/2005/8/layout/orgChart1"/>
    <dgm:cxn modelId="{7AF8F225-6ED5-468B-9980-86AAE41A57DF}" type="presParOf" srcId="{F1DF81D4-A1E6-4EC1-AB9E-CD91063EABFE}" destId="{A816B57F-F255-4D47-A01F-1A1F86957E71}" srcOrd="1" destOrd="0" presId="urn:microsoft.com/office/officeart/2005/8/layout/orgChart1"/>
    <dgm:cxn modelId="{9DBE3C58-8E4A-4397-B98A-DBE0CFE6BC32}" type="presParOf" srcId="{5DC16B30-766F-461E-BAE1-0EDC459A84AA}" destId="{99CE1C16-BC48-4100-8A9D-36F03D28D3F0}" srcOrd="1" destOrd="0" presId="urn:microsoft.com/office/officeart/2005/8/layout/orgChart1"/>
    <dgm:cxn modelId="{7CB7C38C-FDF0-4F5B-85BB-A8058BDB9AF1}" type="presParOf" srcId="{99CE1C16-BC48-4100-8A9D-36F03D28D3F0}" destId="{BE60EC2F-AA2E-4555-964F-CAC4BBD5C210}" srcOrd="0" destOrd="0" presId="urn:microsoft.com/office/officeart/2005/8/layout/orgChart1"/>
    <dgm:cxn modelId="{F19E46CB-8445-46E9-935D-E08935EE1856}" type="presParOf" srcId="{99CE1C16-BC48-4100-8A9D-36F03D28D3F0}" destId="{E8E95B1C-A43B-4138-AE0F-8F909CAAC752}" srcOrd="1" destOrd="0" presId="urn:microsoft.com/office/officeart/2005/8/layout/orgChart1"/>
    <dgm:cxn modelId="{0A63C933-8EE4-4F79-8B0B-FDF6F8B8BFA5}" type="presParOf" srcId="{E8E95B1C-A43B-4138-AE0F-8F909CAAC752}" destId="{D43CE96A-3947-4A0A-A38C-9762A2FEFE3B}" srcOrd="0" destOrd="0" presId="urn:microsoft.com/office/officeart/2005/8/layout/orgChart1"/>
    <dgm:cxn modelId="{B56C2BDE-4A28-43CC-8086-23B8BC3CD1A5}" type="presParOf" srcId="{D43CE96A-3947-4A0A-A38C-9762A2FEFE3B}" destId="{B4D91F73-0EE6-4899-9257-3EB2FE6C621E}" srcOrd="0" destOrd="0" presId="urn:microsoft.com/office/officeart/2005/8/layout/orgChart1"/>
    <dgm:cxn modelId="{02D8E471-DC81-48D4-8D5B-26FF883DF21E}" type="presParOf" srcId="{D43CE96A-3947-4A0A-A38C-9762A2FEFE3B}" destId="{CD6F713B-9097-4126-8701-15C323CF0097}" srcOrd="1" destOrd="0" presId="urn:microsoft.com/office/officeart/2005/8/layout/orgChart1"/>
    <dgm:cxn modelId="{5365AB3D-67F9-4887-922F-E97A3ECED628}" type="presParOf" srcId="{E8E95B1C-A43B-4138-AE0F-8F909CAAC752}" destId="{C2CED2C8-550E-4A51-9894-E5BD18D81BC5}" srcOrd="1" destOrd="0" presId="urn:microsoft.com/office/officeart/2005/8/layout/orgChart1"/>
    <dgm:cxn modelId="{08746CE4-7CB4-4A68-B0DB-8E549EF2E81F}" type="presParOf" srcId="{C2CED2C8-550E-4A51-9894-E5BD18D81BC5}" destId="{2D0AB4EE-4A73-41DF-A543-3F5185E6C543}" srcOrd="0" destOrd="0" presId="urn:microsoft.com/office/officeart/2005/8/layout/orgChart1"/>
    <dgm:cxn modelId="{AB377FBE-8724-4EAC-9C0D-AFA37930E7A7}" type="presParOf" srcId="{C2CED2C8-550E-4A51-9894-E5BD18D81BC5}" destId="{C02D6E8D-D9D7-4893-B38C-EA5AE8111AF0}" srcOrd="1" destOrd="0" presId="urn:microsoft.com/office/officeart/2005/8/layout/orgChart1"/>
    <dgm:cxn modelId="{F9DCB3E5-14AA-4265-B1BC-32F5CD822C95}" type="presParOf" srcId="{C02D6E8D-D9D7-4893-B38C-EA5AE8111AF0}" destId="{749E9A70-D087-460B-BB7C-8E954DFF094C}" srcOrd="0" destOrd="0" presId="urn:microsoft.com/office/officeart/2005/8/layout/orgChart1"/>
    <dgm:cxn modelId="{E4D718FB-90CB-45C7-B81B-BCA25B359871}" type="presParOf" srcId="{749E9A70-D087-460B-BB7C-8E954DFF094C}" destId="{6B3F07E9-133D-4339-8C84-4F826242B237}" srcOrd="0" destOrd="0" presId="urn:microsoft.com/office/officeart/2005/8/layout/orgChart1"/>
    <dgm:cxn modelId="{C344DDB9-4A63-45A9-9253-6A19798C7710}" type="presParOf" srcId="{749E9A70-D087-460B-BB7C-8E954DFF094C}" destId="{4141EA93-7A44-45D6-B24D-BF298C1DCC70}" srcOrd="1" destOrd="0" presId="urn:microsoft.com/office/officeart/2005/8/layout/orgChart1"/>
    <dgm:cxn modelId="{D0A9D81D-3AE4-47EC-B782-618168600AF4}" type="presParOf" srcId="{C02D6E8D-D9D7-4893-B38C-EA5AE8111AF0}" destId="{5AC1059B-750B-4886-A5EF-3F9ABE2357C7}" srcOrd="1" destOrd="0" presId="urn:microsoft.com/office/officeart/2005/8/layout/orgChart1"/>
    <dgm:cxn modelId="{893C5A85-3142-4C0F-A5A4-335959C02646}" type="presParOf" srcId="{C02D6E8D-D9D7-4893-B38C-EA5AE8111AF0}" destId="{D931AB38-8E71-4170-9519-DB34E75BFD90}" srcOrd="2" destOrd="0" presId="urn:microsoft.com/office/officeart/2005/8/layout/orgChart1"/>
    <dgm:cxn modelId="{5B0068EA-DE1F-4F6B-99A6-8F6FA1854DA1}" type="presParOf" srcId="{E8E95B1C-A43B-4138-AE0F-8F909CAAC752}" destId="{6DB313A0-0375-4F47-81BB-6C7B7B955919}" srcOrd="2" destOrd="0" presId="urn:microsoft.com/office/officeart/2005/8/layout/orgChart1"/>
    <dgm:cxn modelId="{00A44954-CD2C-4F37-8DDA-1059958B0E97}" type="presParOf" srcId="{5DC16B30-766F-461E-BAE1-0EDC459A84AA}" destId="{37B23854-B01C-4F8B-A749-A9B84BCEBAB9}" srcOrd="2" destOrd="0" presId="urn:microsoft.com/office/officeart/2005/8/layout/orgChart1"/>
    <dgm:cxn modelId="{B3DF88CC-6B69-4A96-9191-D5CFAA7E44C4}" type="presParOf" srcId="{BC10D4F7-4521-4507-B756-27E23B59E162}" destId="{D915C82B-D61D-469D-A8C7-2B1151AF35CC}" srcOrd="8" destOrd="0" presId="urn:microsoft.com/office/officeart/2005/8/layout/orgChart1"/>
    <dgm:cxn modelId="{2816C111-11E0-4E7B-B550-D399A4EAF0A3}" type="presParOf" srcId="{BC10D4F7-4521-4507-B756-27E23B59E162}" destId="{9665C823-1B3C-4812-866F-A398D0375DAE}" srcOrd="9" destOrd="0" presId="urn:microsoft.com/office/officeart/2005/8/layout/orgChart1"/>
    <dgm:cxn modelId="{9F9F9AF2-1EB3-4056-B810-07D0B5C29604}" type="presParOf" srcId="{9665C823-1B3C-4812-866F-A398D0375DAE}" destId="{D5CD5739-2473-4CD8-B76F-CC207AA5D143}" srcOrd="0" destOrd="0" presId="urn:microsoft.com/office/officeart/2005/8/layout/orgChart1"/>
    <dgm:cxn modelId="{5138366B-EB6A-4CEA-8910-DCE619D1F429}" type="presParOf" srcId="{D5CD5739-2473-4CD8-B76F-CC207AA5D143}" destId="{85927A2A-90D6-4861-849B-B4F60431B010}" srcOrd="0" destOrd="0" presId="urn:microsoft.com/office/officeart/2005/8/layout/orgChart1"/>
    <dgm:cxn modelId="{AFBF8D3D-DAA5-4769-99FD-923241298C04}" type="presParOf" srcId="{D5CD5739-2473-4CD8-B76F-CC207AA5D143}" destId="{1974766B-F759-4EFA-BA6C-A74E2F260D71}" srcOrd="1" destOrd="0" presId="urn:microsoft.com/office/officeart/2005/8/layout/orgChart1"/>
    <dgm:cxn modelId="{F1FE3B57-A4C2-4DAA-B183-4D1BEF4B8CC5}" type="presParOf" srcId="{9665C823-1B3C-4812-866F-A398D0375DAE}" destId="{5C4C6D05-5D84-4CEE-8672-F01A8F11F70B}" srcOrd="1" destOrd="0" presId="urn:microsoft.com/office/officeart/2005/8/layout/orgChart1"/>
    <dgm:cxn modelId="{6931F274-AA11-4CF5-82F7-0C0B32D0846C}" type="presParOf" srcId="{5C4C6D05-5D84-4CEE-8672-F01A8F11F70B}" destId="{84D43281-36B8-4377-B14E-846B43BFDCC1}" srcOrd="0" destOrd="0" presId="urn:microsoft.com/office/officeart/2005/8/layout/orgChart1"/>
    <dgm:cxn modelId="{73726C03-5BAA-4708-A100-BE4E94211B23}" type="presParOf" srcId="{5C4C6D05-5D84-4CEE-8672-F01A8F11F70B}" destId="{384C84AF-EE3B-4D02-910C-63B06A4C0D10}" srcOrd="1" destOrd="0" presId="urn:microsoft.com/office/officeart/2005/8/layout/orgChart1"/>
    <dgm:cxn modelId="{7EDF1477-6F24-42F9-82EC-E1061ECCE926}" type="presParOf" srcId="{384C84AF-EE3B-4D02-910C-63B06A4C0D10}" destId="{9476743E-93E2-4553-A15C-430C74870840}" srcOrd="0" destOrd="0" presId="urn:microsoft.com/office/officeart/2005/8/layout/orgChart1"/>
    <dgm:cxn modelId="{CC5C6EE0-FB0E-4DB1-948D-521A420CF120}" type="presParOf" srcId="{9476743E-93E2-4553-A15C-430C74870840}" destId="{1AFD8419-136D-4968-9741-9B9A8685DFB0}" srcOrd="0" destOrd="0" presId="urn:microsoft.com/office/officeart/2005/8/layout/orgChart1"/>
    <dgm:cxn modelId="{678F31D2-C930-480F-8AA1-BD0B94EC5345}" type="presParOf" srcId="{9476743E-93E2-4553-A15C-430C74870840}" destId="{8CE2F234-2151-4B17-BC70-99B5FDA14CF5}" srcOrd="1" destOrd="0" presId="urn:microsoft.com/office/officeart/2005/8/layout/orgChart1"/>
    <dgm:cxn modelId="{B542859B-6A02-42F2-A027-96E6C1E3C941}" type="presParOf" srcId="{384C84AF-EE3B-4D02-910C-63B06A4C0D10}" destId="{45AABB99-11F0-4866-BB79-50D4B0F13EF0}" srcOrd="1" destOrd="0" presId="urn:microsoft.com/office/officeart/2005/8/layout/orgChart1"/>
    <dgm:cxn modelId="{69291EC3-FF5F-49CB-A75A-533DB30A1D06}" type="presParOf" srcId="{45AABB99-11F0-4866-BB79-50D4B0F13EF0}" destId="{25B9C612-C0FD-48A7-838F-D93C9352644D}" srcOrd="0" destOrd="0" presId="urn:microsoft.com/office/officeart/2005/8/layout/orgChart1"/>
    <dgm:cxn modelId="{0B3E3691-DE80-42E0-B64D-D89C2DD3001C}" type="presParOf" srcId="{45AABB99-11F0-4866-BB79-50D4B0F13EF0}" destId="{BB985632-C764-400A-B415-8E4E74457C09}" srcOrd="1" destOrd="0" presId="urn:microsoft.com/office/officeart/2005/8/layout/orgChart1"/>
    <dgm:cxn modelId="{B44BEEBD-3B1C-489D-AC22-B5D199017720}" type="presParOf" srcId="{BB985632-C764-400A-B415-8E4E74457C09}" destId="{25AF6162-9DB0-4715-A834-44020238A21D}" srcOrd="0" destOrd="0" presId="urn:microsoft.com/office/officeart/2005/8/layout/orgChart1"/>
    <dgm:cxn modelId="{EC0FBED3-8116-4FFE-9775-663B99A9D907}" type="presParOf" srcId="{25AF6162-9DB0-4715-A834-44020238A21D}" destId="{9AF24E7C-7F61-4E3B-808B-F6849EA55D25}" srcOrd="0" destOrd="0" presId="urn:microsoft.com/office/officeart/2005/8/layout/orgChart1"/>
    <dgm:cxn modelId="{9C02DBC8-3900-4390-B93F-0D4481751F76}" type="presParOf" srcId="{25AF6162-9DB0-4715-A834-44020238A21D}" destId="{6BF28590-2B41-4276-BB6F-B03F5C4C2C16}" srcOrd="1" destOrd="0" presId="urn:microsoft.com/office/officeart/2005/8/layout/orgChart1"/>
    <dgm:cxn modelId="{DB5BF863-3EFF-4885-BEDC-7107179E6612}" type="presParOf" srcId="{BB985632-C764-400A-B415-8E4E74457C09}" destId="{A98C38EE-7B45-4ED9-A2B4-B34630AB4C4D}" srcOrd="1" destOrd="0" presId="urn:microsoft.com/office/officeart/2005/8/layout/orgChart1"/>
    <dgm:cxn modelId="{F7EDBDAF-449E-4CD3-B2B1-59486B41C44A}" type="presParOf" srcId="{BB985632-C764-400A-B415-8E4E74457C09}" destId="{A46FE57B-38AB-4F54-B68E-2021BE0A0182}" srcOrd="2" destOrd="0" presId="urn:microsoft.com/office/officeart/2005/8/layout/orgChart1"/>
    <dgm:cxn modelId="{EA082555-EBCC-4DAC-AF68-F71DC3CB299A}" type="presParOf" srcId="{384C84AF-EE3B-4D02-910C-63B06A4C0D10}" destId="{730E0113-2AF5-44AA-8E01-4A55B418C038}" srcOrd="2" destOrd="0" presId="urn:microsoft.com/office/officeart/2005/8/layout/orgChart1"/>
    <dgm:cxn modelId="{D9A2C09A-E926-449A-B0F1-722F07C578DC}" type="presParOf" srcId="{9665C823-1B3C-4812-866F-A398D0375DAE}" destId="{4A77BACF-AFFD-42F0-806B-D22C49898259}" srcOrd="2" destOrd="0" presId="urn:microsoft.com/office/officeart/2005/8/layout/orgChart1"/>
    <dgm:cxn modelId="{6A8045E6-849B-4CD3-9BDF-D99F33DE8DAC}" type="presParOf" srcId="{BC10D4F7-4521-4507-B756-27E23B59E162}" destId="{C4A90DA8-8F1E-4F30-9807-EC08B6896541}" srcOrd="10" destOrd="0" presId="urn:microsoft.com/office/officeart/2005/8/layout/orgChart1"/>
    <dgm:cxn modelId="{10F79043-D603-417F-922E-54CEC3BB9243}" type="presParOf" srcId="{BC10D4F7-4521-4507-B756-27E23B59E162}" destId="{C82B4793-1B6E-4AC8-918E-13BE29506766}" srcOrd="11" destOrd="0" presId="urn:microsoft.com/office/officeart/2005/8/layout/orgChart1"/>
    <dgm:cxn modelId="{B3657732-1F73-41BB-9D6E-8ADC12027B96}" type="presParOf" srcId="{C82B4793-1B6E-4AC8-918E-13BE29506766}" destId="{A3E71DDE-C38B-4E95-9447-AE0441A0282B}" srcOrd="0" destOrd="0" presId="urn:microsoft.com/office/officeart/2005/8/layout/orgChart1"/>
    <dgm:cxn modelId="{EEA3BDE1-075E-4E68-8750-AD023FD90D3A}" type="presParOf" srcId="{A3E71DDE-C38B-4E95-9447-AE0441A0282B}" destId="{8D60A87F-5404-423C-8129-B05D7C8B14FE}" srcOrd="0" destOrd="0" presId="urn:microsoft.com/office/officeart/2005/8/layout/orgChart1"/>
    <dgm:cxn modelId="{751C6ABE-05D6-44C8-8D82-875E034F549D}" type="presParOf" srcId="{A3E71DDE-C38B-4E95-9447-AE0441A0282B}" destId="{FB8189CE-CD6A-44BC-BE45-AFEB6FDDB673}" srcOrd="1" destOrd="0" presId="urn:microsoft.com/office/officeart/2005/8/layout/orgChart1"/>
    <dgm:cxn modelId="{88ED50C4-EE9C-4CE9-8DD6-AAF56123512E}" type="presParOf" srcId="{C82B4793-1B6E-4AC8-918E-13BE29506766}" destId="{4F80D322-A24B-461D-B7E2-CE51DCE2487C}" srcOrd="1" destOrd="0" presId="urn:microsoft.com/office/officeart/2005/8/layout/orgChart1"/>
    <dgm:cxn modelId="{E230FFA7-52BA-4089-AB82-A065AF3180B6}" type="presParOf" srcId="{4F80D322-A24B-461D-B7E2-CE51DCE2487C}" destId="{EC2DC008-34BF-464D-BFB8-B59162EBDD15}" srcOrd="0" destOrd="0" presId="urn:microsoft.com/office/officeart/2005/8/layout/orgChart1"/>
    <dgm:cxn modelId="{2C43F94F-F9D2-42C6-8C20-A352D2F74C36}" type="presParOf" srcId="{4F80D322-A24B-461D-B7E2-CE51DCE2487C}" destId="{317FE8FA-1148-48A3-8ACE-48930E8E2B42}" srcOrd="1" destOrd="0" presId="urn:microsoft.com/office/officeart/2005/8/layout/orgChart1"/>
    <dgm:cxn modelId="{7618462C-0A2A-4A76-B12D-7871BFB7492C}" type="presParOf" srcId="{317FE8FA-1148-48A3-8ACE-48930E8E2B42}" destId="{D409B549-5E67-445D-8D4A-D14493A19EA8}" srcOrd="0" destOrd="0" presId="urn:microsoft.com/office/officeart/2005/8/layout/orgChart1"/>
    <dgm:cxn modelId="{4B4B0087-319E-4056-98EB-FDBD68955AAD}" type="presParOf" srcId="{D409B549-5E67-445D-8D4A-D14493A19EA8}" destId="{0306A99D-4769-4904-BFCB-F10FF11DFE7F}" srcOrd="0" destOrd="0" presId="urn:microsoft.com/office/officeart/2005/8/layout/orgChart1"/>
    <dgm:cxn modelId="{24F237DC-1944-4AAF-9B91-3AA52EA04ACF}" type="presParOf" srcId="{D409B549-5E67-445D-8D4A-D14493A19EA8}" destId="{709546C4-FF8B-4BE1-9D4A-E2042C6C21C8}" srcOrd="1" destOrd="0" presId="urn:microsoft.com/office/officeart/2005/8/layout/orgChart1"/>
    <dgm:cxn modelId="{79DC5C1A-BE2B-4596-9417-55FC0D225AB9}" type="presParOf" srcId="{317FE8FA-1148-48A3-8ACE-48930E8E2B42}" destId="{1C7C473E-B730-4D3A-841F-8E2986C9FD62}" srcOrd="1" destOrd="0" presId="urn:microsoft.com/office/officeart/2005/8/layout/orgChart1"/>
    <dgm:cxn modelId="{FD278F1F-BCA0-4DD8-8CC0-E89709281155}" type="presParOf" srcId="{1C7C473E-B730-4D3A-841F-8E2986C9FD62}" destId="{DB6196BD-C6A4-4F63-B214-7FC6A758039D}" srcOrd="0" destOrd="0" presId="urn:microsoft.com/office/officeart/2005/8/layout/orgChart1"/>
    <dgm:cxn modelId="{D2B5F65A-5171-427E-95B7-190D07C05685}" type="presParOf" srcId="{1C7C473E-B730-4D3A-841F-8E2986C9FD62}" destId="{11FEABC4-2247-4BE0-8AED-994FFB8DD50E}" srcOrd="1" destOrd="0" presId="urn:microsoft.com/office/officeart/2005/8/layout/orgChart1"/>
    <dgm:cxn modelId="{0493A811-DBFF-429D-93EC-E45261163470}" type="presParOf" srcId="{11FEABC4-2247-4BE0-8AED-994FFB8DD50E}" destId="{07D0EFED-9916-4901-9DAA-7D03A81D8F4B}" srcOrd="0" destOrd="0" presId="urn:microsoft.com/office/officeart/2005/8/layout/orgChart1"/>
    <dgm:cxn modelId="{7A432286-EA0B-4DED-9A15-669B720A8F98}" type="presParOf" srcId="{07D0EFED-9916-4901-9DAA-7D03A81D8F4B}" destId="{5F5C13E1-02C6-43D1-875D-1973FADFF42F}" srcOrd="0" destOrd="0" presId="urn:microsoft.com/office/officeart/2005/8/layout/orgChart1"/>
    <dgm:cxn modelId="{4E86B180-91A3-4F2F-BAE2-D3822FAA59CB}" type="presParOf" srcId="{07D0EFED-9916-4901-9DAA-7D03A81D8F4B}" destId="{4016E6C8-7558-4CC6-8AE1-0F04DAAD0BB3}" srcOrd="1" destOrd="0" presId="urn:microsoft.com/office/officeart/2005/8/layout/orgChart1"/>
    <dgm:cxn modelId="{65E31578-3246-4CA0-AA4B-5344EF975A23}" type="presParOf" srcId="{11FEABC4-2247-4BE0-8AED-994FFB8DD50E}" destId="{AF577034-8E14-441C-8F5B-65B8DF3DAD25}" srcOrd="1" destOrd="0" presId="urn:microsoft.com/office/officeart/2005/8/layout/orgChart1"/>
    <dgm:cxn modelId="{85A60D9B-B35E-46CC-860B-442686717E0B}" type="presParOf" srcId="{11FEABC4-2247-4BE0-8AED-994FFB8DD50E}" destId="{A33245B8-91EB-4696-8D7C-749552A90881}" srcOrd="2" destOrd="0" presId="urn:microsoft.com/office/officeart/2005/8/layout/orgChart1"/>
    <dgm:cxn modelId="{180F0605-53BC-4753-B5D2-CA8E0D061432}" type="presParOf" srcId="{317FE8FA-1148-48A3-8ACE-48930E8E2B42}" destId="{60B21A75-CE13-4447-A93F-92683C4D10AF}" srcOrd="2" destOrd="0" presId="urn:microsoft.com/office/officeart/2005/8/layout/orgChart1"/>
    <dgm:cxn modelId="{632D33DF-11CF-4002-8573-D61571FC087F}" type="presParOf" srcId="{C82B4793-1B6E-4AC8-918E-13BE29506766}" destId="{9889DF32-514F-48C4-9712-24749493691D}" srcOrd="2" destOrd="0" presId="urn:microsoft.com/office/officeart/2005/8/layout/orgChart1"/>
    <dgm:cxn modelId="{BDDBFE5C-95FC-44DC-A7D2-1586ED1C0A72}" type="presParOf" srcId="{BC10D4F7-4521-4507-B756-27E23B59E162}" destId="{31BCB425-317E-462A-8DE9-E82598192D08}" srcOrd="12" destOrd="0" presId="urn:microsoft.com/office/officeart/2005/8/layout/orgChart1"/>
    <dgm:cxn modelId="{4FC1AFFA-BE5D-4E7A-A8C2-72CD002A470D}" type="presParOf" srcId="{BC10D4F7-4521-4507-B756-27E23B59E162}" destId="{E4AC450A-A319-403E-B462-A44485EAD457}" srcOrd="13" destOrd="0" presId="urn:microsoft.com/office/officeart/2005/8/layout/orgChart1"/>
    <dgm:cxn modelId="{AC454835-EE5A-4567-A12A-95BB2C3A6655}" type="presParOf" srcId="{E4AC450A-A319-403E-B462-A44485EAD457}" destId="{BFCA96DF-FE7D-46B4-9983-5B56577BD71B}" srcOrd="0" destOrd="0" presId="urn:microsoft.com/office/officeart/2005/8/layout/orgChart1"/>
    <dgm:cxn modelId="{488C1ADB-99E5-4BDE-8CC9-D5E08F493BE3}" type="presParOf" srcId="{BFCA96DF-FE7D-46B4-9983-5B56577BD71B}" destId="{B5F24151-A74F-4EDD-95A6-FE8B225F936F}" srcOrd="0" destOrd="0" presId="urn:microsoft.com/office/officeart/2005/8/layout/orgChart1"/>
    <dgm:cxn modelId="{D9F9EE4A-9845-4908-8896-2EEA0DA404E1}" type="presParOf" srcId="{BFCA96DF-FE7D-46B4-9983-5B56577BD71B}" destId="{CE7D4599-AB5C-4A88-93E5-053E11CA52A2}" srcOrd="1" destOrd="0" presId="urn:microsoft.com/office/officeart/2005/8/layout/orgChart1"/>
    <dgm:cxn modelId="{2ED68312-1918-4D9C-8872-77188E2E7EF8}" type="presParOf" srcId="{E4AC450A-A319-403E-B462-A44485EAD457}" destId="{96E05016-748B-48DA-AFED-78125015B918}" srcOrd="1" destOrd="0" presId="urn:microsoft.com/office/officeart/2005/8/layout/orgChart1"/>
    <dgm:cxn modelId="{965C3D6B-DD7C-4517-91F7-822783C9AB11}" type="presParOf" srcId="{96E05016-748B-48DA-AFED-78125015B918}" destId="{63C6A57C-3641-4149-83AA-F751D9DD551C}" srcOrd="0" destOrd="0" presId="urn:microsoft.com/office/officeart/2005/8/layout/orgChart1"/>
    <dgm:cxn modelId="{7A337352-59D2-4D87-B3FF-75394619AF0D}" type="presParOf" srcId="{96E05016-748B-48DA-AFED-78125015B918}" destId="{81D9AD27-6F60-41A8-84E4-25AE754E44EB}" srcOrd="1" destOrd="0" presId="urn:microsoft.com/office/officeart/2005/8/layout/orgChart1"/>
    <dgm:cxn modelId="{9DACE5D3-5EBB-4D08-9369-9A133D597BBD}" type="presParOf" srcId="{81D9AD27-6F60-41A8-84E4-25AE754E44EB}" destId="{2E57C94E-F680-4232-88F9-DE4E08018CDA}" srcOrd="0" destOrd="0" presId="urn:microsoft.com/office/officeart/2005/8/layout/orgChart1"/>
    <dgm:cxn modelId="{6E8C5CD5-BE4A-4493-AFCF-D3271A3A8914}" type="presParOf" srcId="{2E57C94E-F680-4232-88F9-DE4E08018CDA}" destId="{C4697442-2DE1-4FFE-9171-DECFD7C07D2F}" srcOrd="0" destOrd="0" presId="urn:microsoft.com/office/officeart/2005/8/layout/orgChart1"/>
    <dgm:cxn modelId="{405E1488-6F1B-4638-8549-C936DD07C98B}" type="presParOf" srcId="{2E57C94E-F680-4232-88F9-DE4E08018CDA}" destId="{804DA8F9-BE3A-497C-A049-E8E429DAB26C}" srcOrd="1" destOrd="0" presId="urn:microsoft.com/office/officeart/2005/8/layout/orgChart1"/>
    <dgm:cxn modelId="{303BA158-F145-4DE2-9895-A8A579E89AFF}" type="presParOf" srcId="{81D9AD27-6F60-41A8-84E4-25AE754E44EB}" destId="{88C50190-88DF-4BAD-A3B6-596181254556}" srcOrd="1" destOrd="0" presId="urn:microsoft.com/office/officeart/2005/8/layout/orgChart1"/>
    <dgm:cxn modelId="{2CCFCE54-2C76-400D-B066-067AACF6DE63}" type="presParOf" srcId="{81D9AD27-6F60-41A8-84E4-25AE754E44EB}" destId="{88EB30F2-D049-400F-B553-851098D452C9}" srcOrd="2" destOrd="0" presId="urn:microsoft.com/office/officeart/2005/8/layout/orgChart1"/>
    <dgm:cxn modelId="{4E0249C1-BCC8-40A8-BCCF-57D2E4318D70}" type="presParOf" srcId="{96E05016-748B-48DA-AFED-78125015B918}" destId="{D8ED39DA-D8C7-4D46-A10D-70B03D9482E9}" srcOrd="2" destOrd="0" presId="urn:microsoft.com/office/officeart/2005/8/layout/orgChart1"/>
    <dgm:cxn modelId="{B6276156-DCBC-414F-B46C-08783E91F305}" type="presParOf" srcId="{96E05016-748B-48DA-AFED-78125015B918}" destId="{16F3510B-FDDC-481F-860A-56EDDFBBD60B}" srcOrd="3" destOrd="0" presId="urn:microsoft.com/office/officeart/2005/8/layout/orgChart1"/>
    <dgm:cxn modelId="{4204F1AF-F8A5-4778-8464-5A5E301AAB94}" type="presParOf" srcId="{16F3510B-FDDC-481F-860A-56EDDFBBD60B}" destId="{B962AD64-DED1-4665-BF6E-44FE7A1643BE}" srcOrd="0" destOrd="0" presId="urn:microsoft.com/office/officeart/2005/8/layout/orgChart1"/>
    <dgm:cxn modelId="{14C0ECCD-C456-4914-9C09-2FAFB487EDA8}" type="presParOf" srcId="{B962AD64-DED1-4665-BF6E-44FE7A1643BE}" destId="{D1DDD802-21BD-4BAB-B8A6-EE178BAEDFFA}" srcOrd="0" destOrd="0" presId="urn:microsoft.com/office/officeart/2005/8/layout/orgChart1"/>
    <dgm:cxn modelId="{44E96EC2-CA42-4AD5-9CA6-3968129D8248}" type="presParOf" srcId="{B962AD64-DED1-4665-BF6E-44FE7A1643BE}" destId="{30A218A9-AF81-4A73-8A6E-D35A8F0C4F97}" srcOrd="1" destOrd="0" presId="urn:microsoft.com/office/officeart/2005/8/layout/orgChart1"/>
    <dgm:cxn modelId="{152E7AA8-032D-42C2-A213-8ACA582760A9}" type="presParOf" srcId="{16F3510B-FDDC-481F-860A-56EDDFBBD60B}" destId="{AFEBB8A6-F00B-4972-987E-0686B13D42A3}" srcOrd="1" destOrd="0" presId="urn:microsoft.com/office/officeart/2005/8/layout/orgChart1"/>
    <dgm:cxn modelId="{8F96E59D-B069-4DA4-8B88-8D7A48A2E9B1}" type="presParOf" srcId="{16F3510B-FDDC-481F-860A-56EDDFBBD60B}" destId="{62C95E52-D692-4972-9653-3135CBA01BE2}" srcOrd="2" destOrd="0" presId="urn:microsoft.com/office/officeart/2005/8/layout/orgChart1"/>
    <dgm:cxn modelId="{04DF24F2-670D-484D-9787-F4264E29E5F7}" type="presParOf" srcId="{96E05016-748B-48DA-AFED-78125015B918}" destId="{1D65E0DA-FE2A-465C-9FFA-6DADA856E402}" srcOrd="4" destOrd="0" presId="urn:microsoft.com/office/officeart/2005/8/layout/orgChart1"/>
    <dgm:cxn modelId="{52F774AE-9904-453B-B5B4-5AB5F3F24E33}" type="presParOf" srcId="{96E05016-748B-48DA-AFED-78125015B918}" destId="{C06684F4-EC8F-4EEB-8252-33902836829D}" srcOrd="5" destOrd="0" presId="urn:microsoft.com/office/officeart/2005/8/layout/orgChart1"/>
    <dgm:cxn modelId="{F04970CF-B232-4BAE-9142-D2C412D0330F}" type="presParOf" srcId="{C06684F4-EC8F-4EEB-8252-33902836829D}" destId="{AE68FC00-FE5D-4686-AEC1-6AC82CE78AEB}" srcOrd="0" destOrd="0" presId="urn:microsoft.com/office/officeart/2005/8/layout/orgChart1"/>
    <dgm:cxn modelId="{0E1D9EBB-805E-4700-BA00-0ABFAF83CB74}" type="presParOf" srcId="{AE68FC00-FE5D-4686-AEC1-6AC82CE78AEB}" destId="{3667AE54-6674-4219-B3EB-83CDE495E766}" srcOrd="0" destOrd="0" presId="urn:microsoft.com/office/officeart/2005/8/layout/orgChart1"/>
    <dgm:cxn modelId="{5F9D70ED-7E42-4B1A-9AD4-73D722DD2C10}" type="presParOf" srcId="{AE68FC00-FE5D-4686-AEC1-6AC82CE78AEB}" destId="{7F5DED12-63A2-4F73-B4D8-EFD764538CAF}" srcOrd="1" destOrd="0" presId="urn:microsoft.com/office/officeart/2005/8/layout/orgChart1"/>
    <dgm:cxn modelId="{3486D253-F93E-493C-92B6-37C0BE479867}" type="presParOf" srcId="{C06684F4-EC8F-4EEB-8252-33902836829D}" destId="{39B73EB3-FBDD-431E-A007-6E7826933A2F}" srcOrd="1" destOrd="0" presId="urn:microsoft.com/office/officeart/2005/8/layout/orgChart1"/>
    <dgm:cxn modelId="{50CBC109-B97F-4E11-80E0-85FCB16BD65F}" type="presParOf" srcId="{C06684F4-EC8F-4EEB-8252-33902836829D}" destId="{C9CAA78E-18AE-4E5D-9D5D-CD4DFC6F4DA3}" srcOrd="2" destOrd="0" presId="urn:microsoft.com/office/officeart/2005/8/layout/orgChart1"/>
    <dgm:cxn modelId="{518AA29C-422D-4524-B745-B3A3DFF01929}" type="presParOf" srcId="{96E05016-748B-48DA-AFED-78125015B918}" destId="{71619E4F-6EA7-43D4-A2F9-BD188E351DA2}" srcOrd="6" destOrd="0" presId="urn:microsoft.com/office/officeart/2005/8/layout/orgChart1"/>
    <dgm:cxn modelId="{E7808E6A-F534-4BEA-864B-84CEE0FFF988}" type="presParOf" srcId="{96E05016-748B-48DA-AFED-78125015B918}" destId="{7304F20E-ACCF-4B8A-9F3A-07DA3045E0BC}" srcOrd="7" destOrd="0" presId="urn:microsoft.com/office/officeart/2005/8/layout/orgChart1"/>
    <dgm:cxn modelId="{9E8D6106-1C6D-4144-B97D-DF6FE0419848}" type="presParOf" srcId="{7304F20E-ACCF-4B8A-9F3A-07DA3045E0BC}" destId="{AF6C63A8-28D8-47BB-B437-4CD3DAA0CF49}" srcOrd="0" destOrd="0" presId="urn:microsoft.com/office/officeart/2005/8/layout/orgChart1"/>
    <dgm:cxn modelId="{2F11836B-2B77-45BD-867E-CA269EBB59D8}" type="presParOf" srcId="{AF6C63A8-28D8-47BB-B437-4CD3DAA0CF49}" destId="{BE2DC291-CE72-406E-B435-49B93FE7A9F9}" srcOrd="0" destOrd="0" presId="urn:microsoft.com/office/officeart/2005/8/layout/orgChart1"/>
    <dgm:cxn modelId="{6DE7DBD1-E14E-4398-843C-E9F600A4529E}" type="presParOf" srcId="{AF6C63A8-28D8-47BB-B437-4CD3DAA0CF49}" destId="{F32A6FD2-39A2-4312-888C-14028712E140}" srcOrd="1" destOrd="0" presId="urn:microsoft.com/office/officeart/2005/8/layout/orgChart1"/>
    <dgm:cxn modelId="{EC1AEAE8-448D-4476-9FAB-5525A40D2166}" type="presParOf" srcId="{7304F20E-ACCF-4B8A-9F3A-07DA3045E0BC}" destId="{D957D81D-85E9-4BB6-892A-32DB6A8CA995}" srcOrd="1" destOrd="0" presId="urn:microsoft.com/office/officeart/2005/8/layout/orgChart1"/>
    <dgm:cxn modelId="{2C4152BB-C31C-4565-B3DD-A89F3EA9D373}" type="presParOf" srcId="{7304F20E-ACCF-4B8A-9F3A-07DA3045E0BC}" destId="{DC847FB9-8253-42CD-BD1D-6E035C400B5C}" srcOrd="2" destOrd="0" presId="urn:microsoft.com/office/officeart/2005/8/layout/orgChart1"/>
    <dgm:cxn modelId="{8C676B62-9341-4E4E-84C0-9E6F517A7330}" type="presParOf" srcId="{E4AC450A-A319-403E-B462-A44485EAD457}" destId="{82005A79-BDF6-49B4-99BF-E8BF470C619A}" srcOrd="2" destOrd="0" presId="urn:microsoft.com/office/officeart/2005/8/layout/orgChart1"/>
    <dgm:cxn modelId="{1B9CB961-142E-47E1-BD5C-684D9D633638}" type="presParOf" srcId="{CFF1BB78-A25D-48B9-AAA2-3A046C7A21E4}" destId="{C00B087E-556C-49D4-A621-89A23E05311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19E4F-6EA7-43D4-A2F9-BD188E351DA2}">
      <dsp:nvSpPr>
        <dsp:cNvPr id="0" name=""/>
        <dsp:cNvSpPr/>
      </dsp:nvSpPr>
      <dsp:spPr>
        <a:xfrm>
          <a:off x="9983510" y="1519674"/>
          <a:ext cx="187802" cy="3242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2722"/>
              </a:lnTo>
              <a:lnTo>
                <a:pt x="187802" y="32427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5E0DA-FE2A-465C-9FFA-6DADA856E402}">
      <dsp:nvSpPr>
        <dsp:cNvPr id="0" name=""/>
        <dsp:cNvSpPr/>
      </dsp:nvSpPr>
      <dsp:spPr>
        <a:xfrm>
          <a:off x="9983510" y="1519674"/>
          <a:ext cx="187802" cy="2353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3791"/>
              </a:lnTo>
              <a:lnTo>
                <a:pt x="187802" y="23537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D39DA-D8C7-4D46-A10D-70B03D9482E9}">
      <dsp:nvSpPr>
        <dsp:cNvPr id="0" name=""/>
        <dsp:cNvSpPr/>
      </dsp:nvSpPr>
      <dsp:spPr>
        <a:xfrm>
          <a:off x="9983510" y="1519674"/>
          <a:ext cx="187802" cy="1464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4859"/>
              </a:lnTo>
              <a:lnTo>
                <a:pt x="187802" y="146485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6A57C-3641-4149-83AA-F751D9DD551C}">
      <dsp:nvSpPr>
        <dsp:cNvPr id="0" name=""/>
        <dsp:cNvSpPr/>
      </dsp:nvSpPr>
      <dsp:spPr>
        <a:xfrm>
          <a:off x="9983510" y="1519674"/>
          <a:ext cx="187802" cy="57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927"/>
              </a:lnTo>
              <a:lnTo>
                <a:pt x="187802" y="5759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CB425-317E-462A-8DE9-E82598192D08}">
      <dsp:nvSpPr>
        <dsp:cNvPr id="0" name=""/>
        <dsp:cNvSpPr/>
      </dsp:nvSpPr>
      <dsp:spPr>
        <a:xfrm>
          <a:off x="5939497" y="630743"/>
          <a:ext cx="4544819" cy="262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61"/>
              </a:lnTo>
              <a:lnTo>
                <a:pt x="4544819" y="131461"/>
              </a:lnTo>
              <a:lnTo>
                <a:pt x="4544819" y="26292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6196BD-C6A4-4F63-B214-7FC6A758039D}">
      <dsp:nvSpPr>
        <dsp:cNvPr id="0" name=""/>
        <dsp:cNvSpPr/>
      </dsp:nvSpPr>
      <dsp:spPr>
        <a:xfrm>
          <a:off x="8468570" y="2408606"/>
          <a:ext cx="187802" cy="57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927"/>
              </a:lnTo>
              <a:lnTo>
                <a:pt x="187802" y="57592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DC008-34BF-464D-BFB8-B59162EBDD15}">
      <dsp:nvSpPr>
        <dsp:cNvPr id="0" name=""/>
        <dsp:cNvSpPr/>
      </dsp:nvSpPr>
      <dsp:spPr>
        <a:xfrm>
          <a:off x="8923657" y="1519674"/>
          <a:ext cx="91440" cy="262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9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90DA8-8F1E-4F30-9807-EC08B6896541}">
      <dsp:nvSpPr>
        <dsp:cNvPr id="0" name=""/>
        <dsp:cNvSpPr/>
      </dsp:nvSpPr>
      <dsp:spPr>
        <a:xfrm>
          <a:off x="5939497" y="630743"/>
          <a:ext cx="3029879" cy="262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61"/>
              </a:lnTo>
              <a:lnTo>
                <a:pt x="3029879" y="131461"/>
              </a:lnTo>
              <a:lnTo>
                <a:pt x="3029879" y="26292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9C612-C0FD-48A7-838F-D93C9352644D}">
      <dsp:nvSpPr>
        <dsp:cNvPr id="0" name=""/>
        <dsp:cNvSpPr/>
      </dsp:nvSpPr>
      <dsp:spPr>
        <a:xfrm>
          <a:off x="6953630" y="2408606"/>
          <a:ext cx="187802" cy="57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927"/>
              </a:lnTo>
              <a:lnTo>
                <a:pt x="187802" y="57592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43281-36B8-4377-B14E-846B43BFDCC1}">
      <dsp:nvSpPr>
        <dsp:cNvPr id="0" name=""/>
        <dsp:cNvSpPr/>
      </dsp:nvSpPr>
      <dsp:spPr>
        <a:xfrm>
          <a:off x="7408717" y="1519674"/>
          <a:ext cx="91440" cy="262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9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5C82B-D61D-469D-A8C7-2B1151AF35CC}">
      <dsp:nvSpPr>
        <dsp:cNvPr id="0" name=""/>
        <dsp:cNvSpPr/>
      </dsp:nvSpPr>
      <dsp:spPr>
        <a:xfrm>
          <a:off x="5939497" y="630743"/>
          <a:ext cx="1514939" cy="262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61"/>
              </a:lnTo>
              <a:lnTo>
                <a:pt x="1514939" y="131461"/>
              </a:lnTo>
              <a:lnTo>
                <a:pt x="1514939" y="26292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AB4EE-4A73-41DF-A543-3F5185E6C543}">
      <dsp:nvSpPr>
        <dsp:cNvPr id="0" name=""/>
        <dsp:cNvSpPr/>
      </dsp:nvSpPr>
      <dsp:spPr>
        <a:xfrm>
          <a:off x="5438690" y="2408606"/>
          <a:ext cx="187802" cy="57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927"/>
              </a:lnTo>
              <a:lnTo>
                <a:pt x="187802" y="57592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60EC2F-AA2E-4555-964F-CAC4BBD5C210}">
      <dsp:nvSpPr>
        <dsp:cNvPr id="0" name=""/>
        <dsp:cNvSpPr/>
      </dsp:nvSpPr>
      <dsp:spPr>
        <a:xfrm>
          <a:off x="5893777" y="1519674"/>
          <a:ext cx="91440" cy="262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9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256BD-C7A0-4E76-9C33-AA799B01D43B}">
      <dsp:nvSpPr>
        <dsp:cNvPr id="0" name=""/>
        <dsp:cNvSpPr/>
      </dsp:nvSpPr>
      <dsp:spPr>
        <a:xfrm>
          <a:off x="5893777" y="630743"/>
          <a:ext cx="91440" cy="262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92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174B4-7751-4424-AC86-67008DF93D92}">
      <dsp:nvSpPr>
        <dsp:cNvPr id="0" name=""/>
        <dsp:cNvSpPr/>
      </dsp:nvSpPr>
      <dsp:spPr>
        <a:xfrm>
          <a:off x="4424557" y="3297538"/>
          <a:ext cx="2272409" cy="262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61"/>
              </a:lnTo>
              <a:lnTo>
                <a:pt x="2272409" y="131461"/>
              </a:lnTo>
              <a:lnTo>
                <a:pt x="2272409" y="26292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38F7E-E1EC-4D87-9B7A-0311691847CA}">
      <dsp:nvSpPr>
        <dsp:cNvPr id="0" name=""/>
        <dsp:cNvSpPr/>
      </dsp:nvSpPr>
      <dsp:spPr>
        <a:xfrm>
          <a:off x="4424557" y="3297538"/>
          <a:ext cx="757469" cy="262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61"/>
              </a:lnTo>
              <a:lnTo>
                <a:pt x="757469" y="131461"/>
              </a:lnTo>
              <a:lnTo>
                <a:pt x="757469" y="26292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9E11DD-DFA2-4318-8408-D14E26154FD1}">
      <dsp:nvSpPr>
        <dsp:cNvPr id="0" name=""/>
        <dsp:cNvSpPr/>
      </dsp:nvSpPr>
      <dsp:spPr>
        <a:xfrm>
          <a:off x="3667087" y="3297538"/>
          <a:ext cx="757469" cy="262923"/>
        </a:xfrm>
        <a:custGeom>
          <a:avLst/>
          <a:gdLst/>
          <a:ahLst/>
          <a:cxnLst/>
          <a:rect l="0" t="0" r="0" b="0"/>
          <a:pathLst>
            <a:path>
              <a:moveTo>
                <a:pt x="757469" y="0"/>
              </a:moveTo>
              <a:lnTo>
                <a:pt x="757469" y="131461"/>
              </a:lnTo>
              <a:lnTo>
                <a:pt x="0" y="131461"/>
              </a:lnTo>
              <a:lnTo>
                <a:pt x="0" y="26292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B3F54-1CA6-4B4D-91B3-F43CE55AB03E}">
      <dsp:nvSpPr>
        <dsp:cNvPr id="0" name=""/>
        <dsp:cNvSpPr/>
      </dsp:nvSpPr>
      <dsp:spPr>
        <a:xfrm>
          <a:off x="1651340" y="5075401"/>
          <a:ext cx="187802" cy="1464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4859"/>
              </a:lnTo>
              <a:lnTo>
                <a:pt x="187802" y="146485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6EA38-BA48-4967-A5A0-483F8D8B60ED}">
      <dsp:nvSpPr>
        <dsp:cNvPr id="0" name=""/>
        <dsp:cNvSpPr/>
      </dsp:nvSpPr>
      <dsp:spPr>
        <a:xfrm>
          <a:off x="1651340" y="5075401"/>
          <a:ext cx="187802" cy="57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927"/>
              </a:lnTo>
              <a:lnTo>
                <a:pt x="187802" y="57592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D7AA5-E6AE-46C0-AB4E-A900E9199D56}">
      <dsp:nvSpPr>
        <dsp:cNvPr id="0" name=""/>
        <dsp:cNvSpPr/>
      </dsp:nvSpPr>
      <dsp:spPr>
        <a:xfrm>
          <a:off x="2106427" y="4186469"/>
          <a:ext cx="91440" cy="262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92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4AACE-9F10-4840-A931-EBB7374FD66B}">
      <dsp:nvSpPr>
        <dsp:cNvPr id="0" name=""/>
        <dsp:cNvSpPr/>
      </dsp:nvSpPr>
      <dsp:spPr>
        <a:xfrm>
          <a:off x="2152147" y="3297538"/>
          <a:ext cx="2272409" cy="262923"/>
        </a:xfrm>
        <a:custGeom>
          <a:avLst/>
          <a:gdLst/>
          <a:ahLst/>
          <a:cxnLst/>
          <a:rect l="0" t="0" r="0" b="0"/>
          <a:pathLst>
            <a:path>
              <a:moveTo>
                <a:pt x="2272409" y="0"/>
              </a:moveTo>
              <a:lnTo>
                <a:pt x="2272409" y="131461"/>
              </a:lnTo>
              <a:lnTo>
                <a:pt x="0" y="131461"/>
              </a:lnTo>
              <a:lnTo>
                <a:pt x="0" y="26292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386FE-EC4E-4E0A-B256-EEEDB3B67FE1}">
      <dsp:nvSpPr>
        <dsp:cNvPr id="0" name=""/>
        <dsp:cNvSpPr/>
      </dsp:nvSpPr>
      <dsp:spPr>
        <a:xfrm>
          <a:off x="4378837" y="2408606"/>
          <a:ext cx="91440" cy="262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92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024DD-E634-4ABF-93CF-65C1C09365AC}">
      <dsp:nvSpPr>
        <dsp:cNvPr id="0" name=""/>
        <dsp:cNvSpPr/>
      </dsp:nvSpPr>
      <dsp:spPr>
        <a:xfrm>
          <a:off x="4378837" y="1519674"/>
          <a:ext cx="91440" cy="262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9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DF631D-23F4-4DB3-9995-E86A26F95ABE}">
      <dsp:nvSpPr>
        <dsp:cNvPr id="0" name=""/>
        <dsp:cNvSpPr/>
      </dsp:nvSpPr>
      <dsp:spPr>
        <a:xfrm>
          <a:off x="4424557" y="630743"/>
          <a:ext cx="1514939" cy="262923"/>
        </a:xfrm>
        <a:custGeom>
          <a:avLst/>
          <a:gdLst/>
          <a:ahLst/>
          <a:cxnLst/>
          <a:rect l="0" t="0" r="0" b="0"/>
          <a:pathLst>
            <a:path>
              <a:moveTo>
                <a:pt x="1514939" y="0"/>
              </a:moveTo>
              <a:lnTo>
                <a:pt x="1514939" y="131461"/>
              </a:lnTo>
              <a:lnTo>
                <a:pt x="0" y="131461"/>
              </a:lnTo>
              <a:lnTo>
                <a:pt x="0" y="26292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A95C3-42E0-4D46-8F1B-AB7FC57AC6F7}">
      <dsp:nvSpPr>
        <dsp:cNvPr id="0" name=""/>
        <dsp:cNvSpPr/>
      </dsp:nvSpPr>
      <dsp:spPr>
        <a:xfrm>
          <a:off x="2909617" y="630743"/>
          <a:ext cx="3029879" cy="262923"/>
        </a:xfrm>
        <a:custGeom>
          <a:avLst/>
          <a:gdLst/>
          <a:ahLst/>
          <a:cxnLst/>
          <a:rect l="0" t="0" r="0" b="0"/>
          <a:pathLst>
            <a:path>
              <a:moveTo>
                <a:pt x="3029879" y="0"/>
              </a:moveTo>
              <a:lnTo>
                <a:pt x="3029879" y="131461"/>
              </a:lnTo>
              <a:lnTo>
                <a:pt x="0" y="131461"/>
              </a:lnTo>
              <a:lnTo>
                <a:pt x="0" y="26292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25C5E-56D1-4359-BBC5-0BBDD93196E9}">
      <dsp:nvSpPr>
        <dsp:cNvPr id="0" name=""/>
        <dsp:cNvSpPr/>
      </dsp:nvSpPr>
      <dsp:spPr>
        <a:xfrm>
          <a:off x="1394677" y="630743"/>
          <a:ext cx="4544819" cy="262923"/>
        </a:xfrm>
        <a:custGeom>
          <a:avLst/>
          <a:gdLst/>
          <a:ahLst/>
          <a:cxnLst/>
          <a:rect l="0" t="0" r="0" b="0"/>
          <a:pathLst>
            <a:path>
              <a:moveTo>
                <a:pt x="4544819" y="0"/>
              </a:moveTo>
              <a:lnTo>
                <a:pt x="4544819" y="131461"/>
              </a:lnTo>
              <a:lnTo>
                <a:pt x="0" y="131461"/>
              </a:lnTo>
              <a:lnTo>
                <a:pt x="0" y="26292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36902-8D38-4282-8BD2-8213AEC60998}">
      <dsp:nvSpPr>
        <dsp:cNvPr id="0" name=""/>
        <dsp:cNvSpPr/>
      </dsp:nvSpPr>
      <dsp:spPr>
        <a:xfrm>
          <a:off x="5313489" y="4734"/>
          <a:ext cx="1252016" cy="6260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Document</a:t>
          </a:r>
          <a:endParaRPr lang="uk-UA" sz="1400" kern="1200"/>
        </a:p>
      </dsp:txBody>
      <dsp:txXfrm>
        <a:off x="5313489" y="4734"/>
        <a:ext cx="1252016" cy="626008"/>
      </dsp:txXfrm>
    </dsp:sp>
    <dsp:sp modelId="{DEE869AA-D1C9-4FD3-81AA-E43CC7E81DA1}">
      <dsp:nvSpPr>
        <dsp:cNvPr id="0" name=""/>
        <dsp:cNvSpPr/>
      </dsp:nvSpPr>
      <dsp:spPr>
        <a:xfrm>
          <a:off x="768669" y="893666"/>
          <a:ext cx="1252016" cy="6260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Info (Author, Title, Subject, etc)</a:t>
          </a:r>
          <a:endParaRPr lang="uk-UA" sz="1400" kern="1200"/>
        </a:p>
      </dsp:txBody>
      <dsp:txXfrm>
        <a:off x="768669" y="893666"/>
        <a:ext cx="1252016" cy="626008"/>
      </dsp:txXfrm>
    </dsp:sp>
    <dsp:sp modelId="{929B161E-D10F-4372-BAA1-634BDB077A33}">
      <dsp:nvSpPr>
        <dsp:cNvPr id="0" name=""/>
        <dsp:cNvSpPr/>
      </dsp:nvSpPr>
      <dsp:spPr>
        <a:xfrm>
          <a:off x="2283609" y="893666"/>
          <a:ext cx="1252016" cy="6260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XMP Data</a:t>
          </a:r>
          <a:endParaRPr lang="uk-UA" sz="1400" kern="1200"/>
        </a:p>
      </dsp:txBody>
      <dsp:txXfrm>
        <a:off x="2283609" y="893666"/>
        <a:ext cx="1252016" cy="626008"/>
      </dsp:txXfrm>
    </dsp:sp>
    <dsp:sp modelId="{8F9EAF37-C016-433C-A956-E331CB5BDDB0}">
      <dsp:nvSpPr>
        <dsp:cNvPr id="0" name=""/>
        <dsp:cNvSpPr/>
      </dsp:nvSpPr>
      <dsp:spPr>
        <a:xfrm>
          <a:off x="3798549" y="893666"/>
          <a:ext cx="1252016" cy="6260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Pages</a:t>
          </a:r>
          <a:endParaRPr lang="uk-UA" sz="1400" kern="1200"/>
        </a:p>
      </dsp:txBody>
      <dsp:txXfrm>
        <a:off x="3798549" y="893666"/>
        <a:ext cx="1252016" cy="626008"/>
      </dsp:txXfrm>
    </dsp:sp>
    <dsp:sp modelId="{CB5CF87A-6878-4EB5-88F1-0500283AE698}">
      <dsp:nvSpPr>
        <dsp:cNvPr id="0" name=""/>
        <dsp:cNvSpPr/>
      </dsp:nvSpPr>
      <dsp:spPr>
        <a:xfrm>
          <a:off x="3798549" y="1782598"/>
          <a:ext cx="1252016" cy="6260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Page</a:t>
          </a:r>
          <a:endParaRPr lang="uk-UA" sz="1400" kern="1200"/>
        </a:p>
      </dsp:txBody>
      <dsp:txXfrm>
        <a:off x="3798549" y="1782598"/>
        <a:ext cx="1252016" cy="626008"/>
      </dsp:txXfrm>
    </dsp:sp>
    <dsp:sp modelId="{118D8A28-1BE8-41E4-AB2E-4DDBFEAA9D13}">
      <dsp:nvSpPr>
        <dsp:cNvPr id="0" name=""/>
        <dsp:cNvSpPr/>
      </dsp:nvSpPr>
      <dsp:spPr>
        <a:xfrm>
          <a:off x="3798549" y="2671530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Paragraph</a:t>
          </a:r>
          <a:endParaRPr lang="uk-UA" sz="1400" kern="1200"/>
        </a:p>
      </dsp:txBody>
      <dsp:txXfrm>
        <a:off x="3798549" y="2671530"/>
        <a:ext cx="1252016" cy="626008"/>
      </dsp:txXfrm>
    </dsp:sp>
    <dsp:sp modelId="{6D62DEBF-7FE3-4EEE-A45D-BDB59DF5921A}">
      <dsp:nvSpPr>
        <dsp:cNvPr id="0" name=""/>
        <dsp:cNvSpPr/>
      </dsp:nvSpPr>
      <dsp:spPr>
        <a:xfrm>
          <a:off x="1526139" y="3560461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Text Fragment</a:t>
          </a:r>
          <a:endParaRPr lang="uk-UA" sz="1400" kern="1200"/>
        </a:p>
      </dsp:txBody>
      <dsp:txXfrm>
        <a:off x="1526139" y="3560461"/>
        <a:ext cx="1252016" cy="626008"/>
      </dsp:txXfrm>
    </dsp:sp>
    <dsp:sp modelId="{C5003A20-59F1-42D6-808C-6EABAF8FC57C}">
      <dsp:nvSpPr>
        <dsp:cNvPr id="0" name=""/>
        <dsp:cNvSpPr/>
      </dsp:nvSpPr>
      <dsp:spPr>
        <a:xfrm>
          <a:off x="1526139" y="4449393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Text Segments</a:t>
          </a:r>
          <a:endParaRPr lang="uk-UA" sz="1400" kern="1200"/>
        </a:p>
      </dsp:txBody>
      <dsp:txXfrm>
        <a:off x="1526139" y="4449393"/>
        <a:ext cx="1252016" cy="626008"/>
      </dsp:txXfrm>
    </dsp:sp>
    <dsp:sp modelId="{DC93786D-8C09-4BC0-91D3-1430A60C1519}">
      <dsp:nvSpPr>
        <dsp:cNvPr id="0" name=""/>
        <dsp:cNvSpPr/>
      </dsp:nvSpPr>
      <dsp:spPr>
        <a:xfrm>
          <a:off x="1839143" y="5338325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Attributes (Text, Position, etc)</a:t>
          </a:r>
          <a:endParaRPr lang="uk-UA" sz="1400" kern="1200"/>
        </a:p>
      </dsp:txBody>
      <dsp:txXfrm>
        <a:off x="1839143" y="5338325"/>
        <a:ext cx="1252016" cy="626008"/>
      </dsp:txXfrm>
    </dsp:sp>
    <dsp:sp modelId="{AB951390-D0F9-4533-AD47-1240DED65F31}">
      <dsp:nvSpPr>
        <dsp:cNvPr id="0" name=""/>
        <dsp:cNvSpPr/>
      </dsp:nvSpPr>
      <dsp:spPr>
        <a:xfrm>
          <a:off x="1839143" y="6227256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Text State (Font, Color, etc.)</a:t>
          </a:r>
          <a:endParaRPr lang="uk-UA" sz="1400" kern="1200"/>
        </a:p>
      </dsp:txBody>
      <dsp:txXfrm>
        <a:off x="1839143" y="6227256"/>
        <a:ext cx="1252016" cy="626008"/>
      </dsp:txXfrm>
    </dsp:sp>
    <dsp:sp modelId="{3CB54209-E0D9-4ED1-988B-8640974F7CC3}">
      <dsp:nvSpPr>
        <dsp:cNvPr id="0" name=""/>
        <dsp:cNvSpPr/>
      </dsp:nvSpPr>
      <dsp:spPr>
        <a:xfrm>
          <a:off x="3041079" y="3560461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Image</a:t>
          </a:r>
          <a:endParaRPr lang="uk-UA" sz="1400" kern="1200"/>
        </a:p>
      </dsp:txBody>
      <dsp:txXfrm>
        <a:off x="3041079" y="3560461"/>
        <a:ext cx="1252016" cy="626008"/>
      </dsp:txXfrm>
    </dsp:sp>
    <dsp:sp modelId="{672227E9-3B5F-4D0F-AC30-07A485249417}">
      <dsp:nvSpPr>
        <dsp:cNvPr id="0" name=""/>
        <dsp:cNvSpPr/>
      </dsp:nvSpPr>
      <dsp:spPr>
        <a:xfrm>
          <a:off x="4556019" y="3560461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Graph</a:t>
          </a:r>
          <a:endParaRPr lang="uk-UA" sz="1400" kern="1200"/>
        </a:p>
      </dsp:txBody>
      <dsp:txXfrm>
        <a:off x="4556019" y="3560461"/>
        <a:ext cx="1252016" cy="626008"/>
      </dsp:txXfrm>
    </dsp:sp>
    <dsp:sp modelId="{0040000B-47AC-4636-8F13-71F9413EED26}">
      <dsp:nvSpPr>
        <dsp:cNvPr id="0" name=""/>
        <dsp:cNvSpPr/>
      </dsp:nvSpPr>
      <dsp:spPr>
        <a:xfrm>
          <a:off x="6070959" y="3560461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Multimedia</a:t>
          </a:r>
          <a:endParaRPr lang="uk-UA" sz="1400" kern="1200"/>
        </a:p>
      </dsp:txBody>
      <dsp:txXfrm>
        <a:off x="6070959" y="3560461"/>
        <a:ext cx="1252016" cy="626008"/>
      </dsp:txXfrm>
    </dsp:sp>
    <dsp:sp modelId="{39BFBEE5-5D79-440F-AB1B-8C3272D5DE0B}">
      <dsp:nvSpPr>
        <dsp:cNvPr id="0" name=""/>
        <dsp:cNvSpPr/>
      </dsp:nvSpPr>
      <dsp:spPr>
        <a:xfrm>
          <a:off x="5313489" y="893666"/>
          <a:ext cx="1252016" cy="6260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Attachments</a:t>
          </a:r>
          <a:endParaRPr lang="uk-UA" sz="1400" kern="1200"/>
        </a:p>
      </dsp:txBody>
      <dsp:txXfrm>
        <a:off x="5313489" y="893666"/>
        <a:ext cx="1252016" cy="626008"/>
      </dsp:txXfrm>
    </dsp:sp>
    <dsp:sp modelId="{B4D91F73-0EE6-4899-9257-3EB2FE6C621E}">
      <dsp:nvSpPr>
        <dsp:cNvPr id="0" name=""/>
        <dsp:cNvSpPr/>
      </dsp:nvSpPr>
      <dsp:spPr>
        <a:xfrm>
          <a:off x="5313489" y="1782598"/>
          <a:ext cx="1252016" cy="6260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Attachment</a:t>
          </a:r>
          <a:endParaRPr lang="uk-UA" sz="1400" kern="1200"/>
        </a:p>
      </dsp:txBody>
      <dsp:txXfrm>
        <a:off x="5313489" y="1782598"/>
        <a:ext cx="1252016" cy="626008"/>
      </dsp:txXfrm>
    </dsp:sp>
    <dsp:sp modelId="{6B3F07E9-133D-4339-8C84-4F826242B237}">
      <dsp:nvSpPr>
        <dsp:cNvPr id="0" name=""/>
        <dsp:cNvSpPr/>
      </dsp:nvSpPr>
      <dsp:spPr>
        <a:xfrm>
          <a:off x="5626493" y="2671530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Attributes (Name, Content, State, etc.)</a:t>
          </a:r>
          <a:endParaRPr lang="uk-UA" sz="1400" kern="1200"/>
        </a:p>
      </dsp:txBody>
      <dsp:txXfrm>
        <a:off x="5626493" y="2671530"/>
        <a:ext cx="1252016" cy="626008"/>
      </dsp:txXfrm>
    </dsp:sp>
    <dsp:sp modelId="{85927A2A-90D6-4861-849B-B4F60431B010}">
      <dsp:nvSpPr>
        <dsp:cNvPr id="0" name=""/>
        <dsp:cNvSpPr/>
      </dsp:nvSpPr>
      <dsp:spPr>
        <a:xfrm>
          <a:off x="6828429" y="893666"/>
          <a:ext cx="1252016" cy="6260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Bookmarks</a:t>
          </a:r>
          <a:endParaRPr lang="uk-UA" sz="1400" kern="1200"/>
        </a:p>
      </dsp:txBody>
      <dsp:txXfrm>
        <a:off x="6828429" y="893666"/>
        <a:ext cx="1252016" cy="626008"/>
      </dsp:txXfrm>
    </dsp:sp>
    <dsp:sp modelId="{1AFD8419-136D-4968-9741-9B9A8685DFB0}">
      <dsp:nvSpPr>
        <dsp:cNvPr id="0" name=""/>
        <dsp:cNvSpPr/>
      </dsp:nvSpPr>
      <dsp:spPr>
        <a:xfrm>
          <a:off x="6828429" y="1782598"/>
          <a:ext cx="1252016" cy="6260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Bookmark</a:t>
          </a:r>
          <a:endParaRPr lang="uk-UA" sz="1400" kern="1200"/>
        </a:p>
      </dsp:txBody>
      <dsp:txXfrm>
        <a:off x="6828429" y="1782598"/>
        <a:ext cx="1252016" cy="626008"/>
      </dsp:txXfrm>
    </dsp:sp>
    <dsp:sp modelId="{9AF24E7C-7F61-4E3B-808B-F6849EA55D25}">
      <dsp:nvSpPr>
        <dsp:cNvPr id="0" name=""/>
        <dsp:cNvSpPr/>
      </dsp:nvSpPr>
      <dsp:spPr>
        <a:xfrm>
          <a:off x="7141433" y="2671530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Attibutes (Name, Type, Data etc)</a:t>
          </a:r>
          <a:endParaRPr lang="uk-UA" sz="1400" kern="1200"/>
        </a:p>
      </dsp:txBody>
      <dsp:txXfrm>
        <a:off x="7141433" y="2671530"/>
        <a:ext cx="1252016" cy="626008"/>
      </dsp:txXfrm>
    </dsp:sp>
    <dsp:sp modelId="{8D60A87F-5404-423C-8129-B05D7C8B14FE}">
      <dsp:nvSpPr>
        <dsp:cNvPr id="0" name=""/>
        <dsp:cNvSpPr/>
      </dsp:nvSpPr>
      <dsp:spPr>
        <a:xfrm>
          <a:off x="8343369" y="893666"/>
          <a:ext cx="1252016" cy="6260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Form</a:t>
          </a:r>
          <a:endParaRPr lang="uk-UA" sz="1400" kern="1200"/>
        </a:p>
      </dsp:txBody>
      <dsp:txXfrm>
        <a:off x="8343369" y="893666"/>
        <a:ext cx="1252016" cy="626008"/>
      </dsp:txXfrm>
    </dsp:sp>
    <dsp:sp modelId="{0306A99D-4769-4904-BFCB-F10FF11DFE7F}">
      <dsp:nvSpPr>
        <dsp:cNvPr id="0" name=""/>
        <dsp:cNvSpPr/>
      </dsp:nvSpPr>
      <dsp:spPr>
        <a:xfrm>
          <a:off x="8343369" y="1782598"/>
          <a:ext cx="1252016" cy="6260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Field</a:t>
          </a:r>
          <a:endParaRPr lang="uk-UA" sz="1400" kern="1200"/>
        </a:p>
      </dsp:txBody>
      <dsp:txXfrm>
        <a:off x="8343369" y="1782598"/>
        <a:ext cx="1252016" cy="626008"/>
      </dsp:txXfrm>
    </dsp:sp>
    <dsp:sp modelId="{5F5C13E1-02C6-43D1-875D-1973FADFF42F}">
      <dsp:nvSpPr>
        <dsp:cNvPr id="0" name=""/>
        <dsp:cNvSpPr/>
      </dsp:nvSpPr>
      <dsp:spPr>
        <a:xfrm>
          <a:off x="8656373" y="2671530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Item</a:t>
          </a:r>
          <a:endParaRPr lang="uk-UA" sz="1400" kern="1200"/>
        </a:p>
      </dsp:txBody>
      <dsp:txXfrm>
        <a:off x="8656373" y="2671530"/>
        <a:ext cx="1252016" cy="626008"/>
      </dsp:txXfrm>
    </dsp:sp>
    <dsp:sp modelId="{B5F24151-A74F-4EDD-95A6-FE8B225F936F}">
      <dsp:nvSpPr>
        <dsp:cNvPr id="0" name=""/>
        <dsp:cNvSpPr/>
      </dsp:nvSpPr>
      <dsp:spPr>
        <a:xfrm>
          <a:off x="9858309" y="893666"/>
          <a:ext cx="1252016" cy="6260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Security</a:t>
          </a:r>
          <a:endParaRPr lang="uk-UA" sz="1400" kern="1200"/>
        </a:p>
      </dsp:txBody>
      <dsp:txXfrm>
        <a:off x="9858309" y="893666"/>
        <a:ext cx="1252016" cy="626008"/>
      </dsp:txXfrm>
    </dsp:sp>
    <dsp:sp modelId="{C4697442-2DE1-4FFE-9171-DECFD7C07D2F}">
      <dsp:nvSpPr>
        <dsp:cNvPr id="0" name=""/>
        <dsp:cNvSpPr/>
      </dsp:nvSpPr>
      <dsp:spPr>
        <a:xfrm>
          <a:off x="10171313" y="1782598"/>
          <a:ext cx="1252016" cy="6260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Digital Signature</a:t>
          </a:r>
          <a:endParaRPr lang="uk-UA" sz="1400" kern="1200"/>
        </a:p>
      </dsp:txBody>
      <dsp:txXfrm>
        <a:off x="10171313" y="1782598"/>
        <a:ext cx="1252016" cy="626008"/>
      </dsp:txXfrm>
    </dsp:sp>
    <dsp:sp modelId="{D1DDD802-21BD-4BAB-B8A6-EE178BAEDFFA}">
      <dsp:nvSpPr>
        <dsp:cNvPr id="0" name=""/>
        <dsp:cNvSpPr/>
      </dsp:nvSpPr>
      <dsp:spPr>
        <a:xfrm>
          <a:off x="10171313" y="2671530"/>
          <a:ext cx="1252016" cy="6260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User Password</a:t>
          </a:r>
          <a:endParaRPr lang="uk-UA" sz="1400" kern="1200"/>
        </a:p>
      </dsp:txBody>
      <dsp:txXfrm>
        <a:off x="10171313" y="2671530"/>
        <a:ext cx="1252016" cy="626008"/>
      </dsp:txXfrm>
    </dsp:sp>
    <dsp:sp modelId="{3667AE54-6674-4219-B3EB-83CDE495E766}">
      <dsp:nvSpPr>
        <dsp:cNvPr id="0" name=""/>
        <dsp:cNvSpPr/>
      </dsp:nvSpPr>
      <dsp:spPr>
        <a:xfrm>
          <a:off x="10171313" y="3560461"/>
          <a:ext cx="1252016" cy="6260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Master Password</a:t>
          </a:r>
          <a:endParaRPr lang="uk-UA" sz="1400" kern="1200"/>
        </a:p>
      </dsp:txBody>
      <dsp:txXfrm>
        <a:off x="10171313" y="3560461"/>
        <a:ext cx="1252016" cy="626008"/>
      </dsp:txXfrm>
    </dsp:sp>
    <dsp:sp modelId="{BE2DC291-CE72-406E-B435-49B93FE7A9F9}">
      <dsp:nvSpPr>
        <dsp:cNvPr id="0" name=""/>
        <dsp:cNvSpPr/>
      </dsp:nvSpPr>
      <dsp:spPr>
        <a:xfrm>
          <a:off x="10171313" y="4449393"/>
          <a:ext cx="1252016" cy="6260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Document Privilages</a:t>
          </a:r>
          <a:endParaRPr lang="uk-UA" sz="1400" kern="1200"/>
        </a:p>
      </dsp:txBody>
      <dsp:txXfrm>
        <a:off x="10171313" y="4449393"/>
        <a:ext cx="1252016" cy="626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C1E7-EA92-434B-B9AC-8DE550185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C5322-288D-4AF5-8D2B-CE92B8400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B08EB-A4A1-41A9-B9DF-CE28B42F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09DA-F0D1-4334-9DEA-5C11E6B7C411}" type="datetimeFigureOut">
              <a:rPr lang="uk-UA" smtClean="0"/>
              <a:t>14.07.2020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4E209-A128-4DB0-9581-6D84D345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8D428-3288-458E-BC85-96AB54A6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8D7F-B73F-4D0A-A735-A281137FFD7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747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6384-214C-4C97-9FF9-70AE9BF0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2B0EF-DF97-4635-89DC-93649AE4F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FF282-A88B-4BE2-8B15-22197C83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09DA-F0D1-4334-9DEA-5C11E6B7C411}" type="datetimeFigureOut">
              <a:rPr lang="uk-UA" smtClean="0"/>
              <a:t>14.07.2020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251BA-D4E0-4E25-BD96-C3B6DDFB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FB094-0F56-4179-A934-656BFF30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8D7F-B73F-4D0A-A735-A281137FFD7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878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99D46-CB1D-4B39-B1CD-15BF442BC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6538D-7B87-4E53-AF48-800B83EFE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6DB03-0911-4BEE-9D7A-353F375E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09DA-F0D1-4334-9DEA-5C11E6B7C411}" type="datetimeFigureOut">
              <a:rPr lang="uk-UA" smtClean="0"/>
              <a:t>14.07.2020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AD0A6-E3D1-4C13-8391-F7B1E2C1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09AD9-0D95-43AA-BECA-1CCF1B2D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8D7F-B73F-4D0A-A735-A281137FFD7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3923-62B9-46E5-9F4F-1B627CC8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6ADC-740F-4AB4-8330-E5CCFB089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DDF5A-04D9-449B-AA77-5AF47F81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09DA-F0D1-4334-9DEA-5C11E6B7C411}" type="datetimeFigureOut">
              <a:rPr lang="uk-UA" smtClean="0"/>
              <a:t>14.07.2020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A1A7C-2E57-4A21-BABF-46DC4C5A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170C5-EC01-4308-AFF4-69B6C472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8D7F-B73F-4D0A-A735-A281137FFD7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055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CCB4-9345-4373-8ABA-3CCB9546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B6FCC-BB24-4042-A8D4-F1F694D56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5434B-74FC-41F5-8F9D-68B1DB2A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09DA-F0D1-4334-9DEA-5C11E6B7C411}" type="datetimeFigureOut">
              <a:rPr lang="uk-UA" smtClean="0"/>
              <a:t>14.07.2020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571AE-A3BC-403F-AD47-3F004D64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EC677-74D1-46E4-BC95-6ECD161D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8D7F-B73F-4D0A-A735-A281137FFD7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646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6DC5-CB6F-4B34-9F19-89EEF895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801C6-F0B6-444B-80E1-80296E628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D7EC4-4FCD-4BBA-9E11-6516F3E19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BE27B-2EDB-4E86-90A2-6006B93E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09DA-F0D1-4334-9DEA-5C11E6B7C411}" type="datetimeFigureOut">
              <a:rPr lang="uk-UA" smtClean="0"/>
              <a:t>14.07.2020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D484A-79CF-49D5-885B-B97425A5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21871-936A-4257-ABFA-FD496E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8D7F-B73F-4D0A-A735-A281137FFD7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431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B7D1-040F-4F00-BEC8-DB57AC0E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29739-C136-4D0A-AA8A-A87EAE3C5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8C840-B7FB-4CE3-A1F8-F77FD282A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55EB7-C7EE-42DB-B845-992266DE3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C460F-FD20-4AA3-B5A7-553F851E9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4172C-16AF-4697-AC09-8EF4F371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09DA-F0D1-4334-9DEA-5C11E6B7C411}" type="datetimeFigureOut">
              <a:rPr lang="uk-UA" smtClean="0"/>
              <a:t>14.07.2020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0FDA2-3367-4B89-AB22-5219A800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EDD92-0B63-4979-BDA6-A327548D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8D7F-B73F-4D0A-A735-A281137FFD7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606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854E-D720-429B-9B24-DBDCA601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F89A1-E6D0-419D-BE95-6AFD30B7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09DA-F0D1-4334-9DEA-5C11E6B7C411}" type="datetimeFigureOut">
              <a:rPr lang="uk-UA" smtClean="0"/>
              <a:t>14.07.2020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98122-01AF-4B57-A5B1-CB74DE8F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97451-BBA4-47D1-9206-8066B95E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8D7F-B73F-4D0A-A735-A281137FFD7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157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CAEB3-7DE3-4314-81DD-BA52D6BD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09DA-F0D1-4334-9DEA-5C11E6B7C411}" type="datetimeFigureOut">
              <a:rPr lang="uk-UA" smtClean="0"/>
              <a:t>14.07.2020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4F72A-4C76-4B2E-8591-4D258DA4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2D314-FC10-4832-B81F-1405F2A7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8D7F-B73F-4D0A-A735-A281137FFD7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877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C09D-FC2A-4AA4-919B-95736A2A6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B2F2E-021A-4882-8E0E-80CC07EEE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C2EC4-97DC-4C09-8656-F20BF4FE2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46D6D-8DE6-4544-A62F-223B0332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09DA-F0D1-4334-9DEA-5C11E6B7C411}" type="datetimeFigureOut">
              <a:rPr lang="uk-UA" smtClean="0"/>
              <a:t>14.07.2020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A0D37-98F5-4579-A4FC-86D986ED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37ED5-4337-43B7-A4DD-01366EFD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8D7F-B73F-4D0A-A735-A281137FFD7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765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199E-5EEA-493C-A83E-4FC707CF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59786-D0F4-4ABC-96FC-30A35D7A3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7BC3F-D9A0-4DF5-9825-14E908942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46AAE-ADB5-4AF4-A2DE-DF3CF004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09DA-F0D1-4334-9DEA-5C11E6B7C411}" type="datetimeFigureOut">
              <a:rPr lang="uk-UA" smtClean="0"/>
              <a:t>14.07.2020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515EF-0780-442A-ACC7-46456279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13F06-2233-4EFD-89B2-81E41A48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8D7F-B73F-4D0A-A735-A281137FFD7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090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77E02-16DA-4567-B949-75546655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9961F-BE88-46AB-A842-DE5EFE09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9BD2B-1EDC-4F0D-93ED-7F14DF581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209DA-F0D1-4334-9DEA-5C11E6B7C411}" type="datetimeFigureOut">
              <a:rPr lang="uk-UA" smtClean="0"/>
              <a:t>14.07.2020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F741-75B2-4724-9F39-DAED1FD28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1CFAA-1535-40EB-9977-5738A30F0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58D7F-B73F-4D0A-A735-A281137FFD7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645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2A71276-972B-4C6E-984E-CD32DE1BEB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778150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749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75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Andruhovski</dc:creator>
  <cp:lastModifiedBy>Andriy Andruhovski</cp:lastModifiedBy>
  <cp:revision>1</cp:revision>
  <dcterms:created xsi:type="dcterms:W3CDTF">2020-07-14T19:56:34Z</dcterms:created>
  <dcterms:modified xsi:type="dcterms:W3CDTF">2020-07-14T20:03:42Z</dcterms:modified>
</cp:coreProperties>
</file>