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9144000" cx="6858000"/>
  <p:notesSz cx="6858000" cy="9144000"/>
  <p:embeddedFontLst>
    <p:embeddedFont>
      <p:font typeface="Lora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regular.fntdata"/><Relationship Id="rId10" Type="http://schemas.openxmlformats.org/officeDocument/2006/relationships/slide" Target="slides/slide5.xml"/><Relationship Id="rId13" Type="http://schemas.openxmlformats.org/officeDocument/2006/relationships/font" Target="fonts/Lora-italic.fntdata"/><Relationship Id="rId12" Type="http://schemas.openxmlformats.org/officeDocument/2006/relationships/font" Target="fonts/Lo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Lora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7a70d6c01_0_201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7a70d6c0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7a70d6c01_0_30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7a70d6c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7a70d6c01_0_91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7a70d6c0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7a70d6c01_0_148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7a70d6c0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323689"/>
            <a:ext cx="63903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5038444"/>
            <a:ext cx="63903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966444"/>
            <a:ext cx="63903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5603956"/>
            <a:ext cx="63903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2048844"/>
            <a:ext cx="300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2048844"/>
            <a:ext cx="300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987733"/>
            <a:ext cx="2106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2470400"/>
            <a:ext cx="21060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800267"/>
            <a:ext cx="47760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22"/>
            <a:ext cx="3429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192311"/>
            <a:ext cx="30339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4983244"/>
            <a:ext cx="30339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287244"/>
            <a:ext cx="28779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7521022"/>
            <a:ext cx="44991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28600" y="457200"/>
            <a:ext cx="3177626" cy="2014125"/>
            <a:chOff x="228600" y="533400"/>
            <a:chExt cx="3177626" cy="2014125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" y="533400"/>
              <a:ext cx="3177626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 txBox="1"/>
            <p:nvPr/>
          </p:nvSpPr>
          <p:spPr>
            <a:xfrm>
              <a:off x="508000" y="68317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yourname@yourwebsite.com</a:t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3505200" y="6730150"/>
            <a:ext cx="3177626" cy="2014125"/>
            <a:chOff x="228600" y="609600"/>
            <a:chExt cx="3177626" cy="2014125"/>
          </a:xfrm>
        </p:grpSpPr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" y="609600"/>
              <a:ext cx="3177626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13"/>
            <p:cNvSpPr txBox="1"/>
            <p:nvPr/>
          </p:nvSpPr>
          <p:spPr>
            <a:xfrm>
              <a:off x="508000" y="68317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yourname@yourwebsite.com</a:t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3505200" y="4637850"/>
            <a:ext cx="3177626" cy="2014125"/>
            <a:chOff x="228600" y="533400"/>
            <a:chExt cx="3177626" cy="2014125"/>
          </a:xfrm>
        </p:grpSpPr>
        <p:pic>
          <p:nvPicPr>
            <p:cNvPr id="61" name="Google Shape;61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" y="533400"/>
              <a:ext cx="3177626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3"/>
            <p:cNvSpPr txBox="1"/>
            <p:nvPr/>
          </p:nvSpPr>
          <p:spPr>
            <a:xfrm>
              <a:off x="508000" y="68317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yourname@yourwebsite.com</a:t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3505200" y="457200"/>
            <a:ext cx="3177626" cy="2014125"/>
            <a:chOff x="228600" y="533400"/>
            <a:chExt cx="3177626" cy="2014125"/>
          </a:xfrm>
        </p:grpSpPr>
        <p:pic>
          <p:nvPicPr>
            <p:cNvPr id="64" name="Google Shape;6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" y="533400"/>
              <a:ext cx="3177626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3"/>
            <p:cNvSpPr txBox="1"/>
            <p:nvPr/>
          </p:nvSpPr>
          <p:spPr>
            <a:xfrm>
              <a:off x="508000" y="68317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yourname@yourwebsite.com</a:t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3505200" y="2545550"/>
            <a:ext cx="3177626" cy="2014125"/>
            <a:chOff x="228600" y="533400"/>
            <a:chExt cx="3177626" cy="2014125"/>
          </a:xfrm>
        </p:grpSpPr>
        <p:pic>
          <p:nvPicPr>
            <p:cNvPr id="67" name="Google Shape;6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" y="533400"/>
              <a:ext cx="3177626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3"/>
            <p:cNvSpPr txBox="1"/>
            <p:nvPr/>
          </p:nvSpPr>
          <p:spPr>
            <a:xfrm>
              <a:off x="508000" y="68317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yourname@yourwebsite.com</a:t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228600" y="2545550"/>
            <a:ext cx="3177626" cy="2014125"/>
            <a:chOff x="228600" y="533400"/>
            <a:chExt cx="3177626" cy="2014125"/>
          </a:xfrm>
        </p:grpSpPr>
        <p:pic>
          <p:nvPicPr>
            <p:cNvPr id="70" name="Google Shape;7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" y="533400"/>
              <a:ext cx="3177626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3"/>
            <p:cNvSpPr txBox="1"/>
            <p:nvPr/>
          </p:nvSpPr>
          <p:spPr>
            <a:xfrm>
              <a:off x="508000" y="68317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yourname@yourwebsite.com</a:t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228600" y="4637850"/>
            <a:ext cx="3177626" cy="2014125"/>
            <a:chOff x="228600" y="533400"/>
            <a:chExt cx="3177626" cy="2014125"/>
          </a:xfrm>
        </p:grpSpPr>
        <p:pic>
          <p:nvPicPr>
            <p:cNvPr id="73" name="Google Shape;73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" y="533400"/>
              <a:ext cx="3177626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3"/>
            <p:cNvSpPr txBox="1"/>
            <p:nvPr/>
          </p:nvSpPr>
          <p:spPr>
            <a:xfrm>
              <a:off x="508000" y="68317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yourname@yourwebsite.com</a:t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228600" y="6730150"/>
            <a:ext cx="3177626" cy="2014125"/>
            <a:chOff x="228600" y="533400"/>
            <a:chExt cx="3177626" cy="2014125"/>
          </a:xfrm>
        </p:grpSpPr>
        <p:pic>
          <p:nvPicPr>
            <p:cNvPr id="76" name="Google Shape;7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" y="533400"/>
              <a:ext cx="3177626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3"/>
            <p:cNvSpPr txBox="1"/>
            <p:nvPr/>
          </p:nvSpPr>
          <p:spPr>
            <a:xfrm>
              <a:off x="508000" y="68317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yourname@yourwebsite.com</a:t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4"/>
          <p:cNvGrpSpPr/>
          <p:nvPr/>
        </p:nvGrpSpPr>
        <p:grpSpPr>
          <a:xfrm>
            <a:off x="228000" y="454975"/>
            <a:ext cx="3178800" cy="2012400"/>
            <a:chOff x="228000" y="531175"/>
            <a:chExt cx="3178800" cy="2012400"/>
          </a:xfrm>
        </p:grpSpPr>
        <p:pic>
          <p:nvPicPr>
            <p:cNvPr id="83" name="Google Shape;8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00" y="531175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4"/>
            <p:cNvSpPr txBox="1"/>
            <p:nvPr/>
          </p:nvSpPr>
          <p:spPr>
            <a:xfrm>
              <a:off x="433525" y="683175"/>
              <a:ext cx="2767800" cy="17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John Smith</a:t>
              </a:r>
              <a:endParaRPr sz="20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Business Analyst</a:t>
              </a:r>
              <a:endParaRPr sz="17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1-234-567</a:t>
              </a:r>
              <a:endParaRPr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yourname@yourwebsite.com</a:t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3504613" y="454975"/>
            <a:ext cx="3178800" cy="2012400"/>
            <a:chOff x="228000" y="531175"/>
            <a:chExt cx="3178800" cy="2012400"/>
          </a:xfrm>
        </p:grpSpPr>
        <p:pic>
          <p:nvPicPr>
            <p:cNvPr id="86" name="Google Shape;8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00" y="531175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4"/>
            <p:cNvSpPr txBox="1"/>
            <p:nvPr/>
          </p:nvSpPr>
          <p:spPr>
            <a:xfrm>
              <a:off x="433525" y="683175"/>
              <a:ext cx="2767800" cy="17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John Smith</a:t>
              </a:r>
              <a:endParaRPr sz="20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Business Analyst</a:t>
              </a:r>
              <a:endParaRPr sz="17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1-234-567</a:t>
              </a:r>
              <a:endParaRPr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yourname@yourwebsite.com</a:t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3504625" y="2546413"/>
            <a:ext cx="3178800" cy="2012400"/>
            <a:chOff x="228000" y="531175"/>
            <a:chExt cx="3178800" cy="2012400"/>
          </a:xfrm>
        </p:grpSpPr>
        <p:pic>
          <p:nvPicPr>
            <p:cNvPr id="89" name="Google Shape;8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00" y="531175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4"/>
            <p:cNvSpPr txBox="1"/>
            <p:nvPr/>
          </p:nvSpPr>
          <p:spPr>
            <a:xfrm>
              <a:off x="433525" y="683175"/>
              <a:ext cx="2767800" cy="17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John Smith</a:t>
              </a:r>
              <a:endParaRPr sz="20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Business Analyst</a:t>
              </a:r>
              <a:endParaRPr sz="17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1-234-567</a:t>
              </a:r>
              <a:endParaRPr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yourname@yourwebsite.com</a:t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3504625" y="4638713"/>
            <a:ext cx="3178800" cy="2012400"/>
            <a:chOff x="228000" y="531175"/>
            <a:chExt cx="3178800" cy="2012400"/>
          </a:xfrm>
        </p:grpSpPr>
        <p:pic>
          <p:nvPicPr>
            <p:cNvPr id="92" name="Google Shape;9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00" y="531175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4"/>
            <p:cNvSpPr txBox="1"/>
            <p:nvPr/>
          </p:nvSpPr>
          <p:spPr>
            <a:xfrm>
              <a:off x="433525" y="683175"/>
              <a:ext cx="2767800" cy="17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John Smith</a:t>
              </a:r>
              <a:endParaRPr sz="20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Business Analyst</a:t>
              </a:r>
              <a:endParaRPr sz="17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1-234-567</a:t>
              </a:r>
              <a:endParaRPr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yourname@yourwebsite.com</a:t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3504625" y="6731013"/>
            <a:ext cx="3178800" cy="2012400"/>
            <a:chOff x="228000" y="531175"/>
            <a:chExt cx="3178800" cy="2012400"/>
          </a:xfrm>
        </p:grpSpPr>
        <p:pic>
          <p:nvPicPr>
            <p:cNvPr id="95" name="Google Shape;9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00" y="531175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4"/>
            <p:cNvSpPr txBox="1"/>
            <p:nvPr/>
          </p:nvSpPr>
          <p:spPr>
            <a:xfrm>
              <a:off x="433525" y="683175"/>
              <a:ext cx="2767800" cy="17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John Smith</a:t>
              </a:r>
              <a:endParaRPr sz="20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Business Analyst</a:t>
              </a:r>
              <a:endParaRPr sz="17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1-234-567</a:t>
              </a:r>
              <a:endParaRPr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yourname@yourwebsite.com</a:t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228000" y="2546413"/>
            <a:ext cx="3178800" cy="2012400"/>
            <a:chOff x="228000" y="531175"/>
            <a:chExt cx="3178800" cy="2012400"/>
          </a:xfrm>
        </p:grpSpPr>
        <p:pic>
          <p:nvPicPr>
            <p:cNvPr id="98" name="Google Shape;9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00" y="531175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4"/>
            <p:cNvSpPr txBox="1"/>
            <p:nvPr/>
          </p:nvSpPr>
          <p:spPr>
            <a:xfrm>
              <a:off x="433525" y="683175"/>
              <a:ext cx="2767800" cy="17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John Smith</a:t>
              </a:r>
              <a:endParaRPr sz="20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Business Analyst</a:t>
              </a:r>
              <a:endParaRPr sz="17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1-234-567</a:t>
              </a:r>
              <a:endParaRPr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yourname@yourwebsite.com</a:t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228000" y="4637850"/>
            <a:ext cx="3178800" cy="2012400"/>
            <a:chOff x="228000" y="531175"/>
            <a:chExt cx="3178800" cy="2012400"/>
          </a:xfrm>
        </p:grpSpPr>
        <p:pic>
          <p:nvPicPr>
            <p:cNvPr id="101" name="Google Shape;10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00" y="531175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4"/>
            <p:cNvSpPr txBox="1"/>
            <p:nvPr/>
          </p:nvSpPr>
          <p:spPr>
            <a:xfrm>
              <a:off x="433525" y="683175"/>
              <a:ext cx="2767800" cy="17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John Smith</a:t>
              </a:r>
              <a:endParaRPr sz="20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Business Analyst</a:t>
              </a:r>
              <a:endParaRPr sz="17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1-234-567</a:t>
              </a:r>
              <a:endParaRPr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yourname@yourwebsite.com</a:t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228000" y="6731013"/>
            <a:ext cx="3178800" cy="2012400"/>
            <a:chOff x="228000" y="531175"/>
            <a:chExt cx="3178800" cy="2012400"/>
          </a:xfrm>
        </p:grpSpPr>
        <p:pic>
          <p:nvPicPr>
            <p:cNvPr id="104" name="Google Shape;10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00" y="531175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4"/>
            <p:cNvSpPr txBox="1"/>
            <p:nvPr/>
          </p:nvSpPr>
          <p:spPr>
            <a:xfrm>
              <a:off x="433525" y="683175"/>
              <a:ext cx="2767800" cy="17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John Smith</a:t>
              </a:r>
              <a:endParaRPr sz="20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Business Analyst</a:t>
              </a:r>
              <a:endParaRPr sz="17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1-234-567</a:t>
              </a:r>
              <a:endParaRPr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6F"/>
                  </a:solidFill>
                  <a:latin typeface="Oswald"/>
                  <a:ea typeface="Oswald"/>
                  <a:cs typeface="Oswald"/>
                  <a:sym typeface="Oswald"/>
                </a:rPr>
                <a:t>yourname@yourwebsite.com</a:t>
              </a:r>
              <a:endParaRPr sz="1200">
                <a:solidFill>
                  <a:srgbClr val="00006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228019" y="453249"/>
            <a:ext cx="3178800" cy="2014125"/>
            <a:chOff x="228019" y="529449"/>
            <a:chExt cx="3178800" cy="2014125"/>
          </a:xfrm>
        </p:grpSpPr>
        <p:pic>
          <p:nvPicPr>
            <p:cNvPr id="111" name="Google Shape;11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19" y="529449"/>
              <a:ext cx="3178800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5"/>
            <p:cNvSpPr txBox="1"/>
            <p:nvPr/>
          </p:nvSpPr>
          <p:spPr>
            <a:xfrm>
              <a:off x="228600" y="664775"/>
              <a:ext cx="22413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Kate</a:t>
              </a:r>
              <a:r>
                <a:rPr lang="en-GB" sz="20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 Smith</a:t>
              </a:r>
              <a:endParaRPr sz="22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Florist</a:t>
              </a:r>
              <a:endParaRPr sz="19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1-234-567</a:t>
              </a:r>
              <a:endParaRPr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3504607" y="453249"/>
            <a:ext cx="3178800" cy="2014125"/>
            <a:chOff x="228019" y="529449"/>
            <a:chExt cx="3178800" cy="2014125"/>
          </a:xfrm>
        </p:grpSpPr>
        <p:pic>
          <p:nvPicPr>
            <p:cNvPr id="114" name="Google Shape;11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19" y="529449"/>
              <a:ext cx="3178800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5"/>
            <p:cNvSpPr txBox="1"/>
            <p:nvPr/>
          </p:nvSpPr>
          <p:spPr>
            <a:xfrm>
              <a:off x="228600" y="664775"/>
              <a:ext cx="22413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Kate Smith</a:t>
              </a:r>
              <a:endParaRPr sz="22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Florist</a:t>
              </a:r>
              <a:endParaRPr sz="19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1-234-567</a:t>
              </a:r>
              <a:endParaRPr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3504594" y="2545549"/>
            <a:ext cx="3178800" cy="2014125"/>
            <a:chOff x="228019" y="529449"/>
            <a:chExt cx="3178800" cy="2014125"/>
          </a:xfrm>
        </p:grpSpPr>
        <p:pic>
          <p:nvPicPr>
            <p:cNvPr id="117" name="Google Shape;11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19" y="529449"/>
              <a:ext cx="3178800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5"/>
            <p:cNvSpPr txBox="1"/>
            <p:nvPr/>
          </p:nvSpPr>
          <p:spPr>
            <a:xfrm>
              <a:off x="228600" y="664775"/>
              <a:ext cx="22413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Kate Smith</a:t>
              </a:r>
              <a:endParaRPr sz="22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Florist</a:t>
              </a:r>
              <a:endParaRPr sz="19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1-234-567</a:t>
              </a:r>
              <a:endParaRPr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3504594" y="4637849"/>
            <a:ext cx="3178800" cy="2014125"/>
            <a:chOff x="228019" y="529449"/>
            <a:chExt cx="3178800" cy="2014125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19" y="529449"/>
              <a:ext cx="3178800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5"/>
            <p:cNvSpPr txBox="1"/>
            <p:nvPr/>
          </p:nvSpPr>
          <p:spPr>
            <a:xfrm>
              <a:off x="228600" y="664775"/>
              <a:ext cx="22413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Kate Smith</a:t>
              </a:r>
              <a:endParaRPr sz="22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Florist</a:t>
              </a:r>
              <a:endParaRPr sz="19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1-234-567</a:t>
              </a:r>
              <a:endParaRPr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3504594" y="6730149"/>
            <a:ext cx="3178800" cy="2014125"/>
            <a:chOff x="228019" y="529449"/>
            <a:chExt cx="3178800" cy="2014125"/>
          </a:xfrm>
        </p:grpSpPr>
        <p:pic>
          <p:nvPicPr>
            <p:cNvPr id="123" name="Google Shape;12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19" y="529449"/>
              <a:ext cx="3178800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 txBox="1"/>
            <p:nvPr/>
          </p:nvSpPr>
          <p:spPr>
            <a:xfrm>
              <a:off x="228600" y="664775"/>
              <a:ext cx="22413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Kate Smith</a:t>
              </a:r>
              <a:endParaRPr sz="22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Florist</a:t>
              </a:r>
              <a:endParaRPr sz="19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1-234-567</a:t>
              </a:r>
              <a:endParaRPr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228019" y="2545549"/>
            <a:ext cx="3178800" cy="2014125"/>
            <a:chOff x="228019" y="529449"/>
            <a:chExt cx="3178800" cy="2014125"/>
          </a:xfrm>
        </p:grpSpPr>
        <p:pic>
          <p:nvPicPr>
            <p:cNvPr id="126" name="Google Shape;12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19" y="529449"/>
              <a:ext cx="3178800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5"/>
            <p:cNvSpPr txBox="1"/>
            <p:nvPr/>
          </p:nvSpPr>
          <p:spPr>
            <a:xfrm>
              <a:off x="228600" y="664775"/>
              <a:ext cx="22413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Kate Smith</a:t>
              </a:r>
              <a:endParaRPr sz="22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Florist</a:t>
              </a:r>
              <a:endParaRPr sz="19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1-234-567</a:t>
              </a:r>
              <a:endParaRPr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228019" y="4637849"/>
            <a:ext cx="3178800" cy="2014125"/>
            <a:chOff x="228019" y="529449"/>
            <a:chExt cx="3178800" cy="2014125"/>
          </a:xfrm>
        </p:grpSpPr>
        <p:pic>
          <p:nvPicPr>
            <p:cNvPr id="129" name="Google Shape;12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19" y="529449"/>
              <a:ext cx="3178800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5"/>
            <p:cNvSpPr txBox="1"/>
            <p:nvPr/>
          </p:nvSpPr>
          <p:spPr>
            <a:xfrm>
              <a:off x="228600" y="664775"/>
              <a:ext cx="22413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Kate Smith</a:t>
              </a:r>
              <a:endParaRPr sz="22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Florist</a:t>
              </a:r>
              <a:endParaRPr sz="19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1-234-567</a:t>
              </a:r>
              <a:endParaRPr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15"/>
          <p:cNvGrpSpPr/>
          <p:nvPr/>
        </p:nvGrpSpPr>
        <p:grpSpPr>
          <a:xfrm>
            <a:off x="228019" y="6730149"/>
            <a:ext cx="3178800" cy="2014125"/>
            <a:chOff x="228019" y="529449"/>
            <a:chExt cx="3178800" cy="2014125"/>
          </a:xfrm>
        </p:grpSpPr>
        <p:pic>
          <p:nvPicPr>
            <p:cNvPr id="132" name="Google Shape;13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19" y="529449"/>
              <a:ext cx="3178800" cy="20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5"/>
            <p:cNvSpPr txBox="1"/>
            <p:nvPr/>
          </p:nvSpPr>
          <p:spPr>
            <a:xfrm>
              <a:off x="228600" y="664775"/>
              <a:ext cx="22413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Kate Smith</a:t>
              </a:r>
              <a:endParaRPr sz="22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Calibri"/>
                  <a:ea typeface="Calibri"/>
                  <a:cs typeface="Calibri"/>
                  <a:sym typeface="Calibri"/>
                </a:rPr>
                <a:t>Florist</a:t>
              </a:r>
              <a:endParaRPr sz="1900">
                <a:solidFill>
                  <a:srgbClr val="6A6A6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1-234-567</a:t>
              </a:r>
              <a:endParaRPr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6"/>
          <p:cNvGrpSpPr/>
          <p:nvPr/>
        </p:nvGrpSpPr>
        <p:grpSpPr>
          <a:xfrm>
            <a:off x="228025" y="454100"/>
            <a:ext cx="3178801" cy="2012401"/>
            <a:chOff x="228025" y="530300"/>
            <a:chExt cx="3178801" cy="2012401"/>
          </a:xfrm>
        </p:grpSpPr>
        <p:pic>
          <p:nvPicPr>
            <p:cNvPr id="139" name="Google Shape;13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00"/>
              <a:ext cx="3178801" cy="2012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6"/>
            <p:cNvSpPr txBox="1"/>
            <p:nvPr/>
          </p:nvSpPr>
          <p:spPr>
            <a:xfrm>
              <a:off x="562025" y="60302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3504600" y="454100"/>
            <a:ext cx="3178801" cy="2012401"/>
            <a:chOff x="228025" y="530300"/>
            <a:chExt cx="3178801" cy="2012401"/>
          </a:xfrm>
        </p:grpSpPr>
        <p:pic>
          <p:nvPicPr>
            <p:cNvPr id="142" name="Google Shape;14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00"/>
              <a:ext cx="3178801" cy="2012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6"/>
            <p:cNvSpPr txBox="1"/>
            <p:nvPr/>
          </p:nvSpPr>
          <p:spPr>
            <a:xfrm>
              <a:off x="562025" y="60302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3504600" y="2546413"/>
            <a:ext cx="3178801" cy="2012401"/>
            <a:chOff x="228025" y="530300"/>
            <a:chExt cx="3178801" cy="2012401"/>
          </a:xfrm>
        </p:grpSpPr>
        <p:pic>
          <p:nvPicPr>
            <p:cNvPr id="145" name="Google Shape;14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00"/>
              <a:ext cx="3178801" cy="2012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6"/>
            <p:cNvSpPr txBox="1"/>
            <p:nvPr/>
          </p:nvSpPr>
          <p:spPr>
            <a:xfrm>
              <a:off x="562025" y="60302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3504600" y="4638713"/>
            <a:ext cx="3178801" cy="2012401"/>
            <a:chOff x="228025" y="530300"/>
            <a:chExt cx="3178801" cy="2012401"/>
          </a:xfrm>
        </p:grpSpPr>
        <p:pic>
          <p:nvPicPr>
            <p:cNvPr id="148" name="Google Shape;14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00"/>
              <a:ext cx="3178801" cy="2012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6"/>
            <p:cNvSpPr txBox="1"/>
            <p:nvPr/>
          </p:nvSpPr>
          <p:spPr>
            <a:xfrm>
              <a:off x="562025" y="60302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3504600" y="6731013"/>
            <a:ext cx="3178801" cy="2012401"/>
            <a:chOff x="228025" y="530300"/>
            <a:chExt cx="3178801" cy="2012401"/>
          </a:xfrm>
        </p:grpSpPr>
        <p:pic>
          <p:nvPicPr>
            <p:cNvPr id="151" name="Google Shape;15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00"/>
              <a:ext cx="3178801" cy="2012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6"/>
            <p:cNvSpPr txBox="1"/>
            <p:nvPr/>
          </p:nvSpPr>
          <p:spPr>
            <a:xfrm>
              <a:off x="562025" y="60302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228025" y="2546425"/>
            <a:ext cx="3178801" cy="2012401"/>
            <a:chOff x="228025" y="530300"/>
            <a:chExt cx="3178801" cy="2012401"/>
          </a:xfrm>
        </p:grpSpPr>
        <p:pic>
          <p:nvPicPr>
            <p:cNvPr id="154" name="Google Shape;15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00"/>
              <a:ext cx="3178801" cy="2012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6"/>
            <p:cNvSpPr txBox="1"/>
            <p:nvPr/>
          </p:nvSpPr>
          <p:spPr>
            <a:xfrm>
              <a:off x="562025" y="60302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228025" y="4638725"/>
            <a:ext cx="3178801" cy="2012401"/>
            <a:chOff x="228025" y="530300"/>
            <a:chExt cx="3178801" cy="2012401"/>
          </a:xfrm>
        </p:grpSpPr>
        <p:pic>
          <p:nvPicPr>
            <p:cNvPr id="157" name="Google Shape;15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00"/>
              <a:ext cx="3178801" cy="2012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6"/>
            <p:cNvSpPr txBox="1"/>
            <p:nvPr/>
          </p:nvSpPr>
          <p:spPr>
            <a:xfrm>
              <a:off x="562025" y="60302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59" name="Google Shape;159;p16"/>
          <p:cNvGrpSpPr/>
          <p:nvPr/>
        </p:nvGrpSpPr>
        <p:grpSpPr>
          <a:xfrm>
            <a:off x="228025" y="6731025"/>
            <a:ext cx="3178801" cy="2012401"/>
            <a:chOff x="228025" y="530300"/>
            <a:chExt cx="3178801" cy="2012401"/>
          </a:xfrm>
        </p:grpSpPr>
        <p:pic>
          <p:nvPicPr>
            <p:cNvPr id="160" name="Google Shape;16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00"/>
              <a:ext cx="3178801" cy="2012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6"/>
            <p:cNvSpPr txBox="1"/>
            <p:nvPr/>
          </p:nvSpPr>
          <p:spPr>
            <a:xfrm>
              <a:off x="562025" y="603025"/>
              <a:ext cx="27678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John Smith</a:t>
              </a:r>
              <a:endParaRPr sz="20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484848"/>
                  </a:solidFill>
                  <a:latin typeface="Verdana"/>
                  <a:ea typeface="Verdana"/>
                  <a:cs typeface="Verdana"/>
                  <a:sym typeface="Verdana"/>
                </a:rPr>
                <a:t>Business Analyst</a:t>
              </a:r>
              <a:endParaRPr sz="17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84848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1-234-567</a:t>
              </a:r>
              <a:endParaRPr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228025" y="454126"/>
            <a:ext cx="3178800" cy="2012400"/>
            <a:chOff x="228025" y="530326"/>
            <a:chExt cx="3178800" cy="2012400"/>
          </a:xfrm>
        </p:grpSpPr>
        <p:pic>
          <p:nvPicPr>
            <p:cNvPr id="167" name="Google Shape;16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26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7"/>
            <p:cNvSpPr txBox="1"/>
            <p:nvPr/>
          </p:nvSpPr>
          <p:spPr>
            <a:xfrm>
              <a:off x="696775" y="858350"/>
              <a:ext cx="22413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Kate Smith</a:t>
              </a:r>
              <a:endParaRPr sz="22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UX Designer</a:t>
              </a:r>
              <a:endParaRPr sz="19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Lora"/>
                  <a:ea typeface="Lora"/>
                  <a:cs typeface="Lora"/>
                  <a:sym typeface="Lora"/>
                </a:rPr>
                <a:t>1-234-567</a:t>
              </a:r>
              <a:endParaRPr sz="15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69" name="Google Shape;169;p17"/>
          <p:cNvGrpSpPr/>
          <p:nvPr/>
        </p:nvGrpSpPr>
        <p:grpSpPr>
          <a:xfrm>
            <a:off x="3504600" y="454126"/>
            <a:ext cx="3178800" cy="2012400"/>
            <a:chOff x="228025" y="530326"/>
            <a:chExt cx="3178800" cy="2012400"/>
          </a:xfrm>
        </p:grpSpPr>
        <p:pic>
          <p:nvPicPr>
            <p:cNvPr id="170" name="Google Shape;17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26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7"/>
            <p:cNvSpPr txBox="1"/>
            <p:nvPr/>
          </p:nvSpPr>
          <p:spPr>
            <a:xfrm>
              <a:off x="696775" y="858350"/>
              <a:ext cx="22413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Kate Smith</a:t>
              </a:r>
              <a:endParaRPr sz="22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UX Designer</a:t>
              </a:r>
              <a:endParaRPr sz="19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Lora"/>
                  <a:ea typeface="Lora"/>
                  <a:cs typeface="Lora"/>
                  <a:sym typeface="Lora"/>
                </a:rPr>
                <a:t>1-234-567</a:t>
              </a:r>
              <a:endParaRPr sz="15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3504600" y="2546426"/>
            <a:ext cx="3178800" cy="2012400"/>
            <a:chOff x="228025" y="530326"/>
            <a:chExt cx="3178800" cy="2012400"/>
          </a:xfrm>
        </p:grpSpPr>
        <p:pic>
          <p:nvPicPr>
            <p:cNvPr id="173" name="Google Shape;17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26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7"/>
            <p:cNvSpPr txBox="1"/>
            <p:nvPr/>
          </p:nvSpPr>
          <p:spPr>
            <a:xfrm>
              <a:off x="696775" y="858350"/>
              <a:ext cx="22413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Kate Smith</a:t>
              </a:r>
              <a:endParaRPr sz="22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UX Designer</a:t>
              </a:r>
              <a:endParaRPr sz="19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Lora"/>
                  <a:ea typeface="Lora"/>
                  <a:cs typeface="Lora"/>
                  <a:sym typeface="Lora"/>
                </a:rPr>
                <a:t>1-234-567</a:t>
              </a:r>
              <a:endParaRPr sz="15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75" name="Google Shape;175;p17"/>
          <p:cNvGrpSpPr/>
          <p:nvPr/>
        </p:nvGrpSpPr>
        <p:grpSpPr>
          <a:xfrm>
            <a:off x="3504600" y="4638726"/>
            <a:ext cx="3178800" cy="2012400"/>
            <a:chOff x="228025" y="530326"/>
            <a:chExt cx="3178800" cy="2012400"/>
          </a:xfrm>
        </p:grpSpPr>
        <p:pic>
          <p:nvPicPr>
            <p:cNvPr id="176" name="Google Shape;17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26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7"/>
            <p:cNvSpPr txBox="1"/>
            <p:nvPr/>
          </p:nvSpPr>
          <p:spPr>
            <a:xfrm>
              <a:off x="696775" y="858350"/>
              <a:ext cx="22413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Kate Smith</a:t>
              </a:r>
              <a:endParaRPr sz="22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UX Designer</a:t>
              </a:r>
              <a:endParaRPr sz="19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Lora"/>
                  <a:ea typeface="Lora"/>
                  <a:cs typeface="Lora"/>
                  <a:sym typeface="Lora"/>
                </a:rPr>
                <a:t>1-234-567</a:t>
              </a:r>
              <a:endParaRPr sz="15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78" name="Google Shape;178;p17"/>
          <p:cNvGrpSpPr/>
          <p:nvPr/>
        </p:nvGrpSpPr>
        <p:grpSpPr>
          <a:xfrm>
            <a:off x="3504600" y="6731026"/>
            <a:ext cx="3178800" cy="2012400"/>
            <a:chOff x="228025" y="530326"/>
            <a:chExt cx="3178800" cy="2012400"/>
          </a:xfrm>
        </p:grpSpPr>
        <p:pic>
          <p:nvPicPr>
            <p:cNvPr id="179" name="Google Shape;17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26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7"/>
            <p:cNvSpPr txBox="1"/>
            <p:nvPr/>
          </p:nvSpPr>
          <p:spPr>
            <a:xfrm>
              <a:off x="696775" y="858350"/>
              <a:ext cx="22413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Kate Smith</a:t>
              </a:r>
              <a:endParaRPr sz="22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UX Designer</a:t>
              </a:r>
              <a:endParaRPr sz="19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Lora"/>
                  <a:ea typeface="Lora"/>
                  <a:cs typeface="Lora"/>
                  <a:sym typeface="Lora"/>
                </a:rPr>
                <a:t>1-234-567</a:t>
              </a:r>
              <a:endParaRPr sz="15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81" name="Google Shape;181;p17"/>
          <p:cNvGrpSpPr/>
          <p:nvPr/>
        </p:nvGrpSpPr>
        <p:grpSpPr>
          <a:xfrm>
            <a:off x="228025" y="2546426"/>
            <a:ext cx="3178800" cy="2012400"/>
            <a:chOff x="228025" y="530326"/>
            <a:chExt cx="3178800" cy="2012400"/>
          </a:xfrm>
        </p:grpSpPr>
        <p:pic>
          <p:nvPicPr>
            <p:cNvPr id="182" name="Google Shape;18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26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7"/>
            <p:cNvSpPr txBox="1"/>
            <p:nvPr/>
          </p:nvSpPr>
          <p:spPr>
            <a:xfrm>
              <a:off x="696775" y="858350"/>
              <a:ext cx="22413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Kate Smith</a:t>
              </a:r>
              <a:endParaRPr sz="22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UX Designer</a:t>
              </a:r>
              <a:endParaRPr sz="19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Lora"/>
                  <a:ea typeface="Lora"/>
                  <a:cs typeface="Lora"/>
                  <a:sym typeface="Lora"/>
                </a:rPr>
                <a:t>1-234-567</a:t>
              </a:r>
              <a:endParaRPr sz="15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84" name="Google Shape;184;p17"/>
          <p:cNvGrpSpPr/>
          <p:nvPr/>
        </p:nvGrpSpPr>
        <p:grpSpPr>
          <a:xfrm>
            <a:off x="228025" y="4638726"/>
            <a:ext cx="3178800" cy="2012400"/>
            <a:chOff x="228025" y="530326"/>
            <a:chExt cx="3178800" cy="2012400"/>
          </a:xfrm>
        </p:grpSpPr>
        <p:pic>
          <p:nvPicPr>
            <p:cNvPr id="185" name="Google Shape;18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26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7"/>
            <p:cNvSpPr txBox="1"/>
            <p:nvPr/>
          </p:nvSpPr>
          <p:spPr>
            <a:xfrm>
              <a:off x="696775" y="858350"/>
              <a:ext cx="22413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Kate Smith</a:t>
              </a:r>
              <a:endParaRPr sz="22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UX Designer</a:t>
              </a:r>
              <a:endParaRPr sz="19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Lora"/>
                  <a:ea typeface="Lora"/>
                  <a:cs typeface="Lora"/>
                  <a:sym typeface="Lora"/>
                </a:rPr>
                <a:t>1-234-567</a:t>
              </a:r>
              <a:endParaRPr sz="15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228025" y="6731026"/>
            <a:ext cx="3178800" cy="2012400"/>
            <a:chOff x="228025" y="530326"/>
            <a:chExt cx="3178800" cy="2012400"/>
          </a:xfrm>
        </p:grpSpPr>
        <p:pic>
          <p:nvPicPr>
            <p:cNvPr id="188" name="Google Shape;18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025" y="530326"/>
              <a:ext cx="3178800" cy="201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17"/>
            <p:cNvSpPr txBox="1"/>
            <p:nvPr/>
          </p:nvSpPr>
          <p:spPr>
            <a:xfrm>
              <a:off x="696775" y="858350"/>
              <a:ext cx="22413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Kate Smith</a:t>
              </a:r>
              <a:endParaRPr sz="22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6A6A"/>
                  </a:solidFill>
                  <a:latin typeface="Lora"/>
                  <a:ea typeface="Lora"/>
                  <a:cs typeface="Lora"/>
                  <a:sym typeface="Lora"/>
                </a:rPr>
                <a:t>UX Designer</a:t>
              </a:r>
              <a:endParaRPr sz="1900">
                <a:solidFill>
                  <a:srgbClr val="6A6A6A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7F7F7F"/>
                  </a:solidFill>
                  <a:latin typeface="Lora"/>
                  <a:ea typeface="Lora"/>
                  <a:cs typeface="Lora"/>
                  <a:sym typeface="Lora"/>
                </a:rPr>
                <a:t>1-234-567</a:t>
              </a:r>
              <a:endParaRPr sz="15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