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Itim" panose="020B0604020202020204" charset="-34"/>
      <p:regular r:id="rId12"/>
    </p:embeddedFont>
    <p:embeddedFont>
      <p:font typeface="Oswald" panose="020B0604020202020204" charset="0"/>
      <p:regular r:id="rId13"/>
      <p:bold r:id="rId14"/>
    </p:embeddedFont>
    <p:embeddedFont>
      <p:font typeface="Spectral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>
        <p:guide orient="horz" pos="3120"/>
        <p:guide pos="2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72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81e2ced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81e2ced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81e2ced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81e2ced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f81e2ced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f81e2ced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81e2ced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f81e2ced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52" y="1433816"/>
            <a:ext cx="6389332" cy="3952825"/>
          </a:xfrm>
          <a:prstGeom prst="rect">
            <a:avLst/>
          </a:prstGeom>
        </p:spPr>
        <p:txBody>
          <a:bodyPr spcFirstLastPara="1" wrap="square" lIns="39325" tIns="39325" rIns="39325" bIns="393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5587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45" y="5457634"/>
            <a:ext cx="6389332" cy="1526159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048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45" y="2130049"/>
            <a:ext cx="6389332" cy="3781143"/>
          </a:xfrm>
          <a:prstGeom prst="rect">
            <a:avLst/>
          </a:prstGeom>
        </p:spPr>
        <p:txBody>
          <a:bodyPr spcFirstLastPara="1" wrap="square" lIns="39325" tIns="39325" rIns="39325" bIns="393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206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45" y="6070194"/>
            <a:ext cx="6389332" cy="2505079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marL="1161151" lvl="0" indent="-709592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2322302" lvl="1" indent="-677338" algn="ctr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2pPr>
            <a:lvl3pPr marL="3483453" lvl="2" indent="-677338" algn="ctr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3pPr>
            <a:lvl4pPr marL="4644603" lvl="3" indent="-677338" algn="ctr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4pPr>
            <a:lvl5pPr marL="5805754" lvl="4" indent="-677338" algn="ctr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5pPr>
            <a:lvl6pPr marL="6966905" lvl="5" indent="-677338" algn="ctr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6pPr>
            <a:lvl7pPr marL="8128056" lvl="6" indent="-677338" algn="ctr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7pPr>
            <a:lvl8pPr marL="9289207" lvl="7" indent="-677338" algn="ctr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8pPr>
            <a:lvl9pPr marL="10450358" lvl="8" indent="-677338" algn="ctr">
              <a:spcBef>
                <a:spcPts val="1778"/>
              </a:spcBef>
              <a:spcAft>
                <a:spcPts val="1778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45" y="4141861"/>
            <a:ext cx="6389332" cy="1621079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381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45" y="856979"/>
            <a:ext cx="6389332" cy="1102730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45" y="2219305"/>
            <a:ext cx="6389332" cy="6579238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marL="1161151" lvl="0" indent="-709592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2322302" lvl="1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2pPr>
            <a:lvl3pPr marL="3483453" lvl="2" indent="-677338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3pPr>
            <a:lvl4pPr marL="4644603" lvl="3" indent="-677338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4pPr>
            <a:lvl5pPr marL="5805754" lvl="4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5pPr>
            <a:lvl6pPr marL="6966905" lvl="5" indent="-677338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6pPr>
            <a:lvl7pPr marL="8128056" lvl="6" indent="-677338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7pPr>
            <a:lvl8pPr marL="9289207" lvl="7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8pPr>
            <a:lvl9pPr marL="10450358" lvl="8" indent="-677338">
              <a:spcBef>
                <a:spcPts val="1778"/>
              </a:spcBef>
              <a:spcAft>
                <a:spcPts val="1778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45" y="856979"/>
            <a:ext cx="6389332" cy="1102730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45" y="2219305"/>
            <a:ext cx="2999618" cy="6579238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marL="1161151" lvl="0" indent="-677338">
              <a:spcBef>
                <a:spcPts val="0"/>
              </a:spcBef>
              <a:spcAft>
                <a:spcPts val="0"/>
              </a:spcAft>
              <a:buSzPts val="600"/>
              <a:buChar char="●"/>
              <a:defRPr sz="1524"/>
            </a:lvl1pPr>
            <a:lvl2pPr marL="2322302" lvl="1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2pPr>
            <a:lvl3pPr marL="3483453" lvl="2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3pPr>
            <a:lvl4pPr marL="4644603" lvl="3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4pPr>
            <a:lvl5pPr marL="5805754" lvl="4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5pPr>
            <a:lvl6pPr marL="6966905" lvl="5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6pPr>
            <a:lvl7pPr marL="8128056" lvl="6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7pPr>
            <a:lvl8pPr marL="9289207" lvl="7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8pPr>
            <a:lvl9pPr marL="10450358" lvl="8" indent="-661211">
              <a:spcBef>
                <a:spcPts val="1778"/>
              </a:spcBef>
              <a:spcAft>
                <a:spcPts val="1778"/>
              </a:spcAft>
              <a:buSzPts val="500"/>
              <a:buChar char="■"/>
              <a:defRPr sz="127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3847" y="2219305"/>
            <a:ext cx="2999618" cy="6579238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marL="1161151" lvl="0" indent="-677338">
              <a:spcBef>
                <a:spcPts val="0"/>
              </a:spcBef>
              <a:spcAft>
                <a:spcPts val="0"/>
              </a:spcAft>
              <a:buSzPts val="600"/>
              <a:buChar char="●"/>
              <a:defRPr sz="1524"/>
            </a:lvl1pPr>
            <a:lvl2pPr marL="2322302" lvl="1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2pPr>
            <a:lvl3pPr marL="3483453" lvl="2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3pPr>
            <a:lvl4pPr marL="4644603" lvl="3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4pPr>
            <a:lvl5pPr marL="5805754" lvl="4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5pPr>
            <a:lvl6pPr marL="6966905" lvl="5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6pPr>
            <a:lvl7pPr marL="8128056" lvl="6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7pPr>
            <a:lvl8pPr marL="9289207" lvl="7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8pPr>
            <a:lvl9pPr marL="10450358" lvl="8" indent="-661211">
              <a:spcBef>
                <a:spcPts val="1778"/>
              </a:spcBef>
              <a:spcAft>
                <a:spcPts val="1778"/>
              </a:spcAft>
              <a:buSzPts val="500"/>
              <a:buChar char="■"/>
              <a:defRPr sz="127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45" y="856979"/>
            <a:ext cx="6389332" cy="1102730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45" y="1069909"/>
            <a:ext cx="2105904" cy="1455175"/>
          </a:xfrm>
          <a:prstGeom prst="rect">
            <a:avLst/>
          </a:prstGeom>
        </p:spPr>
        <p:txBody>
          <a:bodyPr spcFirstLastPara="1" wrap="square" lIns="39325" tIns="39325" rIns="39325" bIns="393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254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45" y="2675931"/>
            <a:ext cx="2105904" cy="6122794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marL="1161151" lvl="0" indent="-661211">
              <a:spcBef>
                <a:spcPts val="0"/>
              </a:spcBef>
              <a:spcAft>
                <a:spcPts val="0"/>
              </a:spcAft>
              <a:buSzPts val="500"/>
              <a:buChar char="●"/>
              <a:defRPr sz="1270"/>
            </a:lvl1pPr>
            <a:lvl2pPr marL="2322302" lvl="1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2pPr>
            <a:lvl3pPr marL="3483453" lvl="2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3pPr>
            <a:lvl4pPr marL="4644603" lvl="3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4pPr>
            <a:lvl5pPr marL="5805754" lvl="4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5pPr>
            <a:lvl6pPr marL="6966905" lvl="5" indent="-661211">
              <a:spcBef>
                <a:spcPts val="1778"/>
              </a:spcBef>
              <a:spcAft>
                <a:spcPts val="0"/>
              </a:spcAft>
              <a:buSzPts val="500"/>
              <a:buChar char="■"/>
              <a:defRPr sz="1270"/>
            </a:lvl6pPr>
            <a:lvl7pPr marL="8128056" lvl="6" indent="-661211">
              <a:spcBef>
                <a:spcPts val="1778"/>
              </a:spcBef>
              <a:spcAft>
                <a:spcPts val="0"/>
              </a:spcAft>
              <a:buSzPts val="500"/>
              <a:buChar char="●"/>
              <a:defRPr sz="1270"/>
            </a:lvl7pPr>
            <a:lvl8pPr marL="9289207" lvl="7" indent="-661211">
              <a:spcBef>
                <a:spcPts val="1778"/>
              </a:spcBef>
              <a:spcAft>
                <a:spcPts val="0"/>
              </a:spcAft>
              <a:buSzPts val="500"/>
              <a:buChar char="○"/>
              <a:defRPr sz="1270"/>
            </a:lvl8pPr>
            <a:lvl9pPr marL="10450358" lvl="8" indent="-661211">
              <a:spcBef>
                <a:spcPts val="1778"/>
              </a:spcBef>
              <a:spcAft>
                <a:spcPts val="1778"/>
              </a:spcAft>
              <a:buSzPts val="500"/>
              <a:buChar char="■"/>
              <a:defRPr sz="127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42" y="866848"/>
            <a:ext cx="4775618" cy="7877587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5333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8571" y="-239"/>
            <a:ext cx="3428571" cy="99047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9873" tIns="99873" rIns="99873" bIns="9987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46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01" y="2374708"/>
            <a:ext cx="3033142" cy="2854222"/>
          </a:xfrm>
          <a:prstGeom prst="rect">
            <a:avLst/>
          </a:prstGeom>
        </p:spPr>
        <p:txBody>
          <a:bodyPr spcFirstLastPara="1" wrap="square" lIns="39325" tIns="39325" rIns="39325" bIns="393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57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01" y="5397839"/>
            <a:ext cx="3033142" cy="2378794"/>
          </a:xfrm>
          <a:prstGeom prst="rect">
            <a:avLst/>
          </a:prstGeom>
        </p:spPr>
        <p:txBody>
          <a:bodyPr spcFirstLastPara="1" wrap="square" lIns="39325" tIns="39325" rIns="39325" bIns="39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286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162" y="1394340"/>
            <a:ext cx="2877714" cy="7115746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marL="1161151" lvl="0" indent="-709592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2322302" lvl="1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2pPr>
            <a:lvl3pPr marL="3483453" lvl="2" indent="-677338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3pPr>
            <a:lvl4pPr marL="4644603" lvl="3" indent="-677338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4pPr>
            <a:lvl5pPr marL="5805754" lvl="4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5pPr>
            <a:lvl6pPr marL="6966905" lvl="5" indent="-677338">
              <a:spcBef>
                <a:spcPts val="1778"/>
              </a:spcBef>
              <a:spcAft>
                <a:spcPts val="0"/>
              </a:spcAft>
              <a:buSzPts val="600"/>
              <a:buChar char="■"/>
              <a:defRPr/>
            </a:lvl6pPr>
            <a:lvl7pPr marL="8128056" lvl="6" indent="-677338">
              <a:spcBef>
                <a:spcPts val="1778"/>
              </a:spcBef>
              <a:spcAft>
                <a:spcPts val="0"/>
              </a:spcAft>
              <a:buSzPts val="600"/>
              <a:buChar char="●"/>
              <a:defRPr/>
            </a:lvl7pPr>
            <a:lvl8pPr marL="9289207" lvl="7" indent="-677338">
              <a:spcBef>
                <a:spcPts val="1778"/>
              </a:spcBef>
              <a:spcAft>
                <a:spcPts val="0"/>
              </a:spcAft>
              <a:buSzPts val="600"/>
              <a:buChar char="○"/>
              <a:defRPr/>
            </a:lvl8pPr>
            <a:lvl9pPr marL="10450358" lvl="8" indent="-677338">
              <a:spcBef>
                <a:spcPts val="1778"/>
              </a:spcBef>
              <a:spcAft>
                <a:spcPts val="1778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45" y="8146755"/>
            <a:ext cx="4498285" cy="1165460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marL="1161151" lvl="0" indent="-580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</p:spPr>
        <p:txBody>
          <a:bodyPr spcFirstLastPara="1" wrap="square" lIns="39325" tIns="39325" rIns="39325" bIns="393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45" y="856979"/>
            <a:ext cx="6389332" cy="110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325" tIns="39325" rIns="39325" bIns="393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45" y="2219305"/>
            <a:ext cx="6389332" cy="657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325" tIns="39325" rIns="39325" bIns="39325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marL="914400" lvl="1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2pPr>
            <a:lvl3pPr marL="1371600" lvl="2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3pPr>
            <a:lvl4pPr marL="1828800" lvl="3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4pPr>
            <a:lvl5pPr marL="2286000" lvl="4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5pPr>
            <a:lvl6pPr marL="2743200" lvl="5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6pPr>
            <a:lvl7pPr marL="3200400" lvl="6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  <a:defRPr sz="600">
                <a:solidFill>
                  <a:schemeClr val="dk2"/>
                </a:solidFill>
              </a:defRPr>
            </a:lvl7pPr>
            <a:lvl8pPr marL="3657600" lvl="7" indent="-2667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600"/>
              <a:buChar char="○"/>
              <a:defRPr sz="600">
                <a:solidFill>
                  <a:schemeClr val="dk2"/>
                </a:solidFill>
              </a:defRPr>
            </a:lvl8pPr>
            <a:lvl9pPr marL="4114800" lvl="8" indent="-26670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600"/>
              <a:buChar char="■"/>
              <a:defRPr sz="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3548" y="8979888"/>
            <a:ext cx="411428" cy="75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325" tIns="39325" rIns="39325" bIns="39325" anchor="ctr" anchorCtr="0">
            <a:noAutofit/>
          </a:bodyPr>
          <a:lstStyle>
            <a:lvl1pPr lvl="0" algn="r">
              <a:buNone/>
              <a:defRPr sz="1016">
                <a:solidFill>
                  <a:schemeClr val="dk2"/>
                </a:solidFill>
              </a:defRPr>
            </a:lvl1pPr>
            <a:lvl2pPr lvl="1" algn="r">
              <a:buNone/>
              <a:defRPr sz="1016">
                <a:solidFill>
                  <a:schemeClr val="dk2"/>
                </a:solidFill>
              </a:defRPr>
            </a:lvl2pPr>
            <a:lvl3pPr lvl="2" algn="r">
              <a:buNone/>
              <a:defRPr sz="1016">
                <a:solidFill>
                  <a:schemeClr val="dk2"/>
                </a:solidFill>
              </a:defRPr>
            </a:lvl3pPr>
            <a:lvl4pPr lvl="3" algn="r">
              <a:buNone/>
              <a:defRPr sz="1016">
                <a:solidFill>
                  <a:schemeClr val="dk2"/>
                </a:solidFill>
              </a:defRPr>
            </a:lvl4pPr>
            <a:lvl5pPr lvl="4" algn="r">
              <a:buNone/>
              <a:defRPr sz="1016">
                <a:solidFill>
                  <a:schemeClr val="dk2"/>
                </a:solidFill>
              </a:defRPr>
            </a:lvl5pPr>
            <a:lvl6pPr lvl="5" algn="r">
              <a:buNone/>
              <a:defRPr sz="1016">
                <a:solidFill>
                  <a:schemeClr val="dk2"/>
                </a:solidFill>
              </a:defRPr>
            </a:lvl6pPr>
            <a:lvl7pPr lvl="6" algn="r">
              <a:buNone/>
              <a:defRPr sz="1016">
                <a:solidFill>
                  <a:schemeClr val="dk2"/>
                </a:solidFill>
              </a:defRPr>
            </a:lvl7pPr>
            <a:lvl8pPr lvl="7" algn="r">
              <a:buNone/>
              <a:defRPr sz="1016">
                <a:solidFill>
                  <a:schemeClr val="dk2"/>
                </a:solidFill>
              </a:defRPr>
            </a:lvl8pPr>
            <a:lvl9pPr lvl="8" algn="r">
              <a:buNone/>
              <a:defRPr sz="1016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55809" y="3102115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0.00$</a:t>
            </a:r>
            <a:endParaRPr sz="1778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155809" y="3573635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sz="1778" i="1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55809" y="4045155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sz="1778" i="1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155809" y="4516677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sz="1778" i="1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155809" y="4988197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sz="1778" i="1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155809" y="5459717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sz="1778" i="1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55809" y="5931237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sz="1778" i="1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155809" y="6402757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write a new dish...</a:t>
            </a:r>
            <a:endParaRPr sz="1778" i="1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155809" y="2652992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dish description...</a:t>
            </a:r>
            <a:endParaRPr sz="1778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155809" y="2203870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2286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Dish Name</a:t>
            </a:r>
            <a:endParaRPr sz="2286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155809" y="1081061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4317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Menu</a:t>
            </a:r>
            <a:endParaRPr sz="4317">
              <a:solidFill>
                <a:srgbClr val="43434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962295" y="379041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0.00$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62295" y="419676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 i="1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 i="1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62295" y="4603113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 i="1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 i="1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62295" y="5009462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 i="1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 i="1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962295" y="5415811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 i="1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 i="1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962295" y="582216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 i="1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 i="1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962295" y="622851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 i="1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 i="1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962295" y="6634859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 i="1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new dish...</a:t>
            </a:r>
            <a:endParaRPr sz="1270" i="1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962295" y="3403367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description</a:t>
            </a:r>
            <a:endParaRPr sz="127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962295" y="3016319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 Name</a:t>
            </a:r>
            <a:endParaRPr sz="1778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962295" y="204870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381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381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2155819" y="4370986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0.00$</a:t>
            </a:r>
            <a:endParaRPr sz="127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155819" y="4777335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127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155819" y="518368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127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155819" y="5590034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127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155819" y="5996383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127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155819" y="6402732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127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155819" y="6809081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127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155819" y="7215430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127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155819" y="3983938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27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write a new dish...</a:t>
            </a:r>
            <a:endParaRPr sz="127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155819" y="3596891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Dish Name</a:t>
            </a:r>
            <a:endParaRPr sz="1778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155819" y="2629272"/>
            <a:ext cx="2729905" cy="48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381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rPr>
              <a:t>Menu</a:t>
            </a:r>
            <a:endParaRPr sz="381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2155809" y="3682686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524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0.00$</a:t>
            </a:r>
            <a:endParaRPr sz="1524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155809" y="4154206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524" i="1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sz="1524" i="1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155809" y="4625726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524" i="1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sz="1524" i="1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155809" y="5097249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524" i="1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sz="1524" i="1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155809" y="5568769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524" i="1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sz="1524" i="1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155809" y="6040289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524" i="1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sz="1524" i="1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155809" y="6511809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524" i="1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sz="1524" i="1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55809" y="6983329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524" i="1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write a new dish...</a:t>
            </a:r>
            <a:endParaRPr sz="1524" i="1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155809" y="3233564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524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dish description...</a:t>
            </a:r>
            <a:endParaRPr sz="1524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155809" y="2784441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2032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Dish Name</a:t>
            </a:r>
            <a:endParaRPr sz="2032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155809" y="1661632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4064">
                <a:solidFill>
                  <a:srgbClr val="434343"/>
                </a:solidFill>
                <a:latin typeface="Itim"/>
                <a:ea typeface="Itim"/>
                <a:cs typeface="Itim"/>
                <a:sym typeface="Itim"/>
              </a:rPr>
              <a:t>Menu</a:t>
            </a:r>
            <a:endParaRPr sz="4064">
              <a:solidFill>
                <a:srgbClr val="434343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2155809" y="4069734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0.00$</a:t>
            </a:r>
            <a:endParaRPr sz="1778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155809" y="4541254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sz="1778" i="1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155809" y="5012774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sz="1778" i="1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155809" y="5484297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sz="1778" i="1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155809" y="5955817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sz="1778" i="1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155809" y="6427337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sz="1778" i="1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155809" y="6898857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sz="1778" i="1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155809" y="7370377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 i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write a new dish...</a:t>
            </a:r>
            <a:endParaRPr sz="1778" i="1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155809" y="3620611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1778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dish description...</a:t>
            </a:r>
            <a:endParaRPr sz="1778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155809" y="3171489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2286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Dish Name</a:t>
            </a:r>
            <a:endParaRPr sz="2286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155809" y="2048680"/>
            <a:ext cx="2729905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873" tIns="49905" rIns="99873" bIns="49905" anchor="t" anchorCtr="0">
            <a:noAutofit/>
          </a:bodyPr>
          <a:lstStyle/>
          <a:p>
            <a:pPr algn="ctr"/>
            <a:r>
              <a:rPr lang="en-GB" sz="4317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sz="4317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A4 Paper (210x297 mm)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Itim</vt:lpstr>
      <vt:lpstr>Oswald</vt:lpstr>
      <vt:lpstr>Spectral</vt:lpstr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Vlad Bilyk</cp:lastModifiedBy>
  <cp:revision>1</cp:revision>
  <dcterms:modified xsi:type="dcterms:W3CDTF">2021-01-28T16:02:08Z</dcterms:modified>
</cp:coreProperties>
</file>