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F4929-0373-441C-AAC7-52D64C2D8DB9}" v="1" dt="2021-01-15T13:50:24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>
        <p:guide orient="horz" pos="3120"/>
        <p:guide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81e2ced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81e2ced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81e2ced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81e2ced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81e2ced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81e2ced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81e2ced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81e2ced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52" y="1433816"/>
            <a:ext cx="6389332" cy="3952825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45" y="5457634"/>
            <a:ext cx="6389332" cy="1526159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45" y="2130049"/>
            <a:ext cx="6389332" cy="3781143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45" y="6070194"/>
            <a:ext cx="6389332" cy="2505079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709592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2322302" lvl="1" indent="-677338" algn="ctr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2pPr>
            <a:lvl3pPr marL="3483453" lvl="2" indent="-677338" algn="ctr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3pPr>
            <a:lvl4pPr marL="4644603" lvl="3" indent="-677338" algn="ctr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4pPr>
            <a:lvl5pPr marL="5805754" lvl="4" indent="-677338" algn="ctr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5pPr>
            <a:lvl6pPr marL="6966905" lvl="5" indent="-677338" algn="ctr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6pPr>
            <a:lvl7pPr marL="8128056" lvl="6" indent="-677338" algn="ctr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7pPr>
            <a:lvl8pPr marL="9289207" lvl="7" indent="-677338" algn="ctr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8pPr>
            <a:lvl9pPr marL="10450358" lvl="8" indent="-677338" algn="ctr">
              <a:spcBef>
                <a:spcPts val="1778"/>
              </a:spcBef>
              <a:spcAft>
                <a:spcPts val="1778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45" y="4141861"/>
            <a:ext cx="6389332" cy="1621079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45" y="2219305"/>
            <a:ext cx="6389332" cy="6579238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709592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2322302" lvl="1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2pPr>
            <a:lvl3pPr marL="3483453" lvl="2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3pPr>
            <a:lvl4pPr marL="4644603" lvl="3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4pPr>
            <a:lvl5pPr marL="5805754" lvl="4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5pPr>
            <a:lvl6pPr marL="6966905" lvl="5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6pPr>
            <a:lvl7pPr marL="8128056" lvl="6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7pPr>
            <a:lvl8pPr marL="9289207" lvl="7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8pPr>
            <a:lvl9pPr marL="10450358" lvl="8" indent="-677338">
              <a:spcBef>
                <a:spcPts val="1778"/>
              </a:spcBef>
              <a:spcAft>
                <a:spcPts val="1778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45" y="2219305"/>
            <a:ext cx="2999618" cy="6579238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677338">
              <a:spcBef>
                <a:spcPts val="0"/>
              </a:spcBef>
              <a:spcAft>
                <a:spcPts val="0"/>
              </a:spcAft>
              <a:buSzPts val="600"/>
              <a:buChar char="●"/>
              <a:defRPr sz="1524"/>
            </a:lvl1pPr>
            <a:lvl2pPr marL="2322302" lvl="1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2pPr>
            <a:lvl3pPr marL="3483453" lvl="2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3pPr>
            <a:lvl4pPr marL="4644603" lvl="3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4pPr>
            <a:lvl5pPr marL="5805754" lvl="4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5pPr>
            <a:lvl6pPr marL="6966905" lvl="5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6pPr>
            <a:lvl7pPr marL="8128056" lvl="6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7pPr>
            <a:lvl8pPr marL="9289207" lvl="7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8pPr>
            <a:lvl9pPr marL="10450358" lvl="8" indent="-661211">
              <a:spcBef>
                <a:spcPts val="1778"/>
              </a:spcBef>
              <a:spcAft>
                <a:spcPts val="1778"/>
              </a:spcAft>
              <a:buSzPts val="500"/>
              <a:buChar char="■"/>
              <a:defRPr sz="127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3847" y="2219305"/>
            <a:ext cx="2999618" cy="6579238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677338">
              <a:spcBef>
                <a:spcPts val="0"/>
              </a:spcBef>
              <a:spcAft>
                <a:spcPts val="0"/>
              </a:spcAft>
              <a:buSzPts val="600"/>
              <a:buChar char="●"/>
              <a:defRPr sz="1524"/>
            </a:lvl1pPr>
            <a:lvl2pPr marL="2322302" lvl="1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2pPr>
            <a:lvl3pPr marL="3483453" lvl="2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3pPr>
            <a:lvl4pPr marL="4644603" lvl="3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4pPr>
            <a:lvl5pPr marL="5805754" lvl="4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5pPr>
            <a:lvl6pPr marL="6966905" lvl="5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6pPr>
            <a:lvl7pPr marL="8128056" lvl="6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7pPr>
            <a:lvl8pPr marL="9289207" lvl="7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8pPr>
            <a:lvl9pPr marL="10450358" lvl="8" indent="-661211">
              <a:spcBef>
                <a:spcPts val="1778"/>
              </a:spcBef>
              <a:spcAft>
                <a:spcPts val="1778"/>
              </a:spcAft>
              <a:buSzPts val="500"/>
              <a:buChar char="■"/>
              <a:defRPr sz="127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45" y="1069909"/>
            <a:ext cx="2105904" cy="1455175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45" y="2675931"/>
            <a:ext cx="2105904" cy="6122794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661211">
              <a:spcBef>
                <a:spcPts val="0"/>
              </a:spcBef>
              <a:spcAft>
                <a:spcPts val="0"/>
              </a:spcAft>
              <a:buSzPts val="500"/>
              <a:buChar char="●"/>
              <a:defRPr sz="1270"/>
            </a:lvl1pPr>
            <a:lvl2pPr marL="2322302" lvl="1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2pPr>
            <a:lvl3pPr marL="3483453" lvl="2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3pPr>
            <a:lvl4pPr marL="4644603" lvl="3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4pPr>
            <a:lvl5pPr marL="5805754" lvl="4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5pPr>
            <a:lvl6pPr marL="6966905" lvl="5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6pPr>
            <a:lvl7pPr marL="8128056" lvl="6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7pPr>
            <a:lvl8pPr marL="9289207" lvl="7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8pPr>
            <a:lvl9pPr marL="10450358" lvl="8" indent="-661211">
              <a:spcBef>
                <a:spcPts val="1778"/>
              </a:spcBef>
              <a:spcAft>
                <a:spcPts val="1778"/>
              </a:spcAft>
              <a:buSzPts val="500"/>
              <a:buChar char="■"/>
              <a:defRPr sz="127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42" y="866848"/>
            <a:ext cx="4775618" cy="7877587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8571" y="-239"/>
            <a:ext cx="3428571" cy="99047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9873" tIns="99873" rIns="99873" bIns="998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46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01" y="2374708"/>
            <a:ext cx="3033142" cy="2854222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01" y="5397839"/>
            <a:ext cx="3033142" cy="2378794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162" y="1394340"/>
            <a:ext cx="2877714" cy="7115746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marL="1161151" lvl="0" indent="-709592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2322302" lvl="1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2pPr>
            <a:lvl3pPr marL="3483453" lvl="2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3pPr>
            <a:lvl4pPr marL="4644603" lvl="3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4pPr>
            <a:lvl5pPr marL="5805754" lvl="4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5pPr>
            <a:lvl6pPr marL="6966905" lvl="5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6pPr>
            <a:lvl7pPr marL="8128056" lvl="6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7pPr>
            <a:lvl8pPr marL="9289207" lvl="7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8pPr>
            <a:lvl9pPr marL="10450358" lvl="8" indent="-677338">
              <a:spcBef>
                <a:spcPts val="1778"/>
              </a:spcBef>
              <a:spcAft>
                <a:spcPts val="1778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45" y="8146755"/>
            <a:ext cx="4498285" cy="1165460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marL="1161151" lvl="0" indent="-580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45" y="2219305"/>
            <a:ext cx="6389332" cy="657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325" tIns="39325" rIns="39325" bIns="393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marL="914400" lvl="1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2pPr>
            <a:lvl3pPr marL="1371600" lvl="2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3pPr>
            <a:lvl4pPr marL="1828800" lvl="3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4pPr>
            <a:lvl5pPr marL="2286000" lvl="4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5pPr>
            <a:lvl6pPr marL="2743200" lvl="5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6pPr>
            <a:lvl7pPr marL="3200400" lvl="6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7pPr>
            <a:lvl8pPr marL="3657600" lvl="7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8pPr>
            <a:lvl9pPr marL="4114800" lvl="8" indent="-26670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325" tIns="39325" rIns="39325" bIns="39325" anchor="ctr" anchorCtr="0">
            <a:noAutofit/>
          </a:bodyPr>
          <a:lstStyle>
            <a:lvl1pPr lvl="0" algn="r">
              <a:buNone/>
              <a:defRPr sz="1016">
                <a:solidFill>
                  <a:schemeClr val="dk2"/>
                </a:solidFill>
              </a:defRPr>
            </a:lvl1pPr>
            <a:lvl2pPr lvl="1" algn="r">
              <a:buNone/>
              <a:defRPr sz="1016">
                <a:solidFill>
                  <a:schemeClr val="dk2"/>
                </a:solidFill>
              </a:defRPr>
            </a:lvl2pPr>
            <a:lvl3pPr lvl="2" algn="r">
              <a:buNone/>
              <a:defRPr sz="1016">
                <a:solidFill>
                  <a:schemeClr val="dk2"/>
                </a:solidFill>
              </a:defRPr>
            </a:lvl3pPr>
            <a:lvl4pPr lvl="3" algn="r">
              <a:buNone/>
              <a:defRPr sz="1016">
                <a:solidFill>
                  <a:schemeClr val="dk2"/>
                </a:solidFill>
              </a:defRPr>
            </a:lvl4pPr>
            <a:lvl5pPr lvl="4" algn="r">
              <a:buNone/>
              <a:defRPr sz="1016">
                <a:solidFill>
                  <a:schemeClr val="dk2"/>
                </a:solidFill>
              </a:defRPr>
            </a:lvl5pPr>
            <a:lvl6pPr lvl="5" algn="r">
              <a:buNone/>
              <a:defRPr sz="1016">
                <a:solidFill>
                  <a:schemeClr val="dk2"/>
                </a:solidFill>
              </a:defRPr>
            </a:lvl6pPr>
            <a:lvl7pPr lvl="6" algn="r">
              <a:buNone/>
              <a:defRPr sz="1016">
                <a:solidFill>
                  <a:schemeClr val="dk2"/>
                </a:solidFill>
              </a:defRPr>
            </a:lvl7pPr>
            <a:lvl8pPr lvl="7" algn="r">
              <a:buNone/>
              <a:defRPr sz="1016">
                <a:solidFill>
                  <a:schemeClr val="dk2"/>
                </a:solidFill>
              </a:defRPr>
            </a:lvl8pPr>
            <a:lvl9pPr lvl="8" algn="r">
              <a:buNone/>
              <a:defRPr sz="1016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55819" y="4370986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55819" y="4777335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55819" y="518368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55819" y="559003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155819" y="5996383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155819" y="640273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55819" y="680908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55819" y="721543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55819" y="3983938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55819" y="359689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1778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2155819" y="379041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55819" y="419676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155819" y="4603113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5819" y="500946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55819" y="541581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155819" y="582216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55819" y="622851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155819" y="663485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155819" y="3403367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155819" y="301631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1778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155819" y="204870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381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381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1962295" y="379041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962295" y="419676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962295" y="4603113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962295" y="500946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962295" y="541581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962295" y="582216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962295" y="622851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962295" y="663485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962295" y="3403367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962295" y="301631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1778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962295" y="204870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381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381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2155819" y="379041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155819" y="419676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155819" y="4603113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155819" y="500946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155819" y="541581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55819" y="582216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155819" y="622851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155819" y="663485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55819" y="3403367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155819" y="301631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1778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155819" y="204870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381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381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2155819" y="379041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155819" y="419676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155819" y="4603113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155819" y="500946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155819" y="541581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155819" y="582216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155819" y="622851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155819" y="663485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155819" y="3403367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155819" y="301631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1778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155819" y="204870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381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381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A4 Paper (210x297 mm)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Vlad Bilyk</cp:lastModifiedBy>
  <cp:revision>1</cp:revision>
  <dcterms:modified xsi:type="dcterms:W3CDTF">2021-01-15T13:50:34Z</dcterms:modified>
</cp:coreProperties>
</file>