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3600000" cx="2700000"/>
  <p:notesSz cx="6858000" cy="9144000"/>
  <p:embeddedFontLst>
    <p:embeddedFont>
      <p:font typeface="Spectral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  <p:embeddedFont>
      <p:font typeface="Itim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4">
          <p15:clr>
            <a:srgbClr val="A4A3A4"/>
          </p15:clr>
        </p15:guide>
        <p15:guide id="2" pos="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4" orient="horz"/>
        <p:guide pos="85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ectral-regular.fntdata"/><Relationship Id="rId10" Type="http://schemas.openxmlformats.org/officeDocument/2006/relationships/slide" Target="slides/slide5.xml"/><Relationship Id="rId13" Type="http://schemas.openxmlformats.org/officeDocument/2006/relationships/font" Target="fonts/Spectral-italic.fntdata"/><Relationship Id="rId12" Type="http://schemas.openxmlformats.org/officeDocument/2006/relationships/font" Target="fonts/Spectra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pectral-boldItalic.fntdata"/><Relationship Id="rId17" Type="http://schemas.openxmlformats.org/officeDocument/2006/relationships/font" Target="fonts/Itim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81e2ceda_0_50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f81e2ce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81e2ceda_0_64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81e2ced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f81e2ceda_0_78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f81e2ce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f81e2ceda_0_92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f81e2ce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2040" y="521137"/>
            <a:ext cx="2515800" cy="1436700"/>
          </a:xfrm>
          <a:prstGeom prst="rect">
            <a:avLst/>
          </a:prstGeom>
        </p:spPr>
        <p:txBody>
          <a:bodyPr anchorCtr="0" anchor="b" bIns="39325" lIns="39325" spcFirstLastPara="1" rIns="39325" wrap="square" tIns="39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037" y="1983640"/>
            <a:ext cx="2515800" cy="5547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92037" y="774191"/>
            <a:ext cx="2515800" cy="1374300"/>
          </a:xfrm>
          <a:prstGeom prst="rect">
            <a:avLst/>
          </a:prstGeom>
        </p:spPr>
        <p:txBody>
          <a:bodyPr anchorCtr="0" anchor="b" bIns="39325" lIns="39325" spcFirstLastPara="1" rIns="39325" wrap="square" tIns="39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92037" y="2206282"/>
            <a:ext cx="2515800" cy="9105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 algn="ctr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algn="ctr">
              <a:spcBef>
                <a:spcPts val="7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algn="ctr"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algn="ctr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algn="ctr">
              <a:spcBef>
                <a:spcPts val="7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algn="ctr"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algn="ctr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algn="ctr">
              <a:spcBef>
                <a:spcPts val="700"/>
              </a:spcBef>
              <a:spcAft>
                <a:spcPts val="7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2037" y="1505407"/>
            <a:ext cx="2515800" cy="5892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2037" y="311479"/>
            <a:ext cx="2515800" cy="4008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2037" y="806632"/>
            <a:ext cx="2515800" cy="23913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7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7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700"/>
              </a:spcBef>
              <a:spcAft>
                <a:spcPts val="7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037" y="311479"/>
            <a:ext cx="2515800" cy="4008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2037" y="806632"/>
            <a:ext cx="1181100" cy="23913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70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70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70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70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700"/>
              </a:spcBef>
              <a:spcAft>
                <a:spcPts val="70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426890" y="806632"/>
            <a:ext cx="1181100" cy="23913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70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70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70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70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700"/>
              </a:spcBef>
              <a:spcAft>
                <a:spcPts val="70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2037" y="311479"/>
            <a:ext cx="2515800" cy="4008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2037" y="388871"/>
            <a:ext cx="829200" cy="528900"/>
          </a:xfrm>
          <a:prstGeom prst="rect">
            <a:avLst/>
          </a:prstGeom>
        </p:spPr>
        <p:txBody>
          <a:bodyPr anchorCtr="0" anchor="b" bIns="39325" lIns="39325" spcFirstLastPara="1" rIns="39325" wrap="square" tIns="39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2037" y="972598"/>
            <a:ext cx="829200" cy="22254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70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70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70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70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70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700"/>
              </a:spcBef>
              <a:spcAft>
                <a:spcPts val="70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44759" y="315066"/>
            <a:ext cx="1880400" cy="28632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350000" y="-87"/>
            <a:ext cx="1350000" cy="36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9325" lIns="39325" spcFirstLastPara="1" rIns="39325" wrap="square" tIns="39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8396" y="863115"/>
            <a:ext cx="1194300" cy="1037400"/>
          </a:xfrm>
          <a:prstGeom prst="rect">
            <a:avLst/>
          </a:prstGeom>
        </p:spPr>
        <p:txBody>
          <a:bodyPr anchorCtr="0" anchor="b" bIns="39325" lIns="39325" spcFirstLastPara="1" rIns="39325" wrap="square" tIns="39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8396" y="1961907"/>
            <a:ext cx="1194300" cy="864600"/>
          </a:xfrm>
          <a:prstGeom prst="rect">
            <a:avLst/>
          </a:prstGeom>
        </p:spPr>
        <p:txBody>
          <a:bodyPr anchorCtr="0" anchor="t" bIns="39325" lIns="39325" spcFirstLastPara="1" rIns="39325" wrap="square" tIns="39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458514" y="506789"/>
            <a:ext cx="1133100" cy="25863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7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7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7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7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700"/>
              </a:spcBef>
              <a:spcAft>
                <a:spcPts val="7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2037" y="2961032"/>
            <a:ext cx="1771200" cy="4236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</p:spPr>
        <p:txBody>
          <a:bodyPr anchorCtr="0" anchor="ctr" bIns="39325" lIns="39325" spcFirstLastPara="1" rIns="39325" wrap="square" tIns="39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037" y="311479"/>
            <a:ext cx="2515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325" lIns="39325" spcFirstLastPara="1" rIns="39325" wrap="square" tIns="39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037" y="806632"/>
            <a:ext cx="2515800" cy="23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325" lIns="39325" spcFirstLastPara="1" rIns="39325" wrap="square" tIns="39325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66700" lvl="1" marL="9144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2pPr>
            <a:lvl3pPr indent="-266700" lvl="2" marL="13716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3pPr>
            <a:lvl4pPr indent="-266700" lvl="3" marL="18288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4pPr>
            <a:lvl5pPr indent="-266700" lvl="4" marL="22860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5pPr>
            <a:lvl6pPr indent="-266700" lvl="5" marL="27432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6pPr>
            <a:lvl7pPr indent="-266700" lvl="6" marL="32004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7pPr>
            <a:lvl8pPr indent="-266700" lvl="7" marL="36576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8pPr>
            <a:lvl9pPr indent="-266700" lvl="8" marL="411480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01710" y="3263844"/>
            <a:ext cx="1620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325" lIns="39325" spcFirstLastPara="1" rIns="39325" wrap="square" tIns="39325">
            <a:noAutofit/>
          </a:bodyPr>
          <a:lstStyle>
            <a:lvl1pPr lvl="0" algn="r">
              <a:buNone/>
              <a:defRPr sz="400">
                <a:solidFill>
                  <a:schemeClr val="dk2"/>
                </a:solidFill>
              </a:defRPr>
            </a:lvl1pPr>
            <a:lvl2pPr lvl="1" algn="r">
              <a:buNone/>
              <a:defRPr sz="400">
                <a:solidFill>
                  <a:schemeClr val="dk2"/>
                </a:solidFill>
              </a:defRPr>
            </a:lvl2pPr>
            <a:lvl3pPr lvl="2" algn="r">
              <a:buNone/>
              <a:defRPr sz="400">
                <a:solidFill>
                  <a:schemeClr val="dk2"/>
                </a:solidFill>
              </a:defRPr>
            </a:lvl3pPr>
            <a:lvl4pPr lvl="3" algn="r">
              <a:buNone/>
              <a:defRPr sz="400">
                <a:solidFill>
                  <a:schemeClr val="dk2"/>
                </a:solidFill>
              </a:defRPr>
            </a:lvl4pPr>
            <a:lvl5pPr lvl="4" algn="r">
              <a:buNone/>
              <a:defRPr sz="400">
                <a:solidFill>
                  <a:schemeClr val="dk2"/>
                </a:solidFill>
              </a:defRPr>
            </a:lvl5pPr>
            <a:lvl6pPr lvl="5" algn="r">
              <a:buNone/>
              <a:defRPr sz="400">
                <a:solidFill>
                  <a:schemeClr val="dk2"/>
                </a:solidFill>
              </a:defRPr>
            </a:lvl6pPr>
            <a:lvl7pPr lvl="6" algn="r">
              <a:buNone/>
              <a:defRPr sz="400">
                <a:solidFill>
                  <a:schemeClr val="dk2"/>
                </a:solidFill>
              </a:defRPr>
            </a:lvl7pPr>
            <a:lvl8pPr lvl="7" algn="r">
              <a:buNone/>
              <a:defRPr sz="400">
                <a:solidFill>
                  <a:schemeClr val="dk2"/>
                </a:solidFill>
              </a:defRPr>
            </a:lvl8pPr>
            <a:lvl9pPr lvl="8" algn="r">
              <a:buNone/>
              <a:defRPr sz="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48850" y="1071439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0.00$</a:t>
            </a:r>
            <a:endParaRPr sz="700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48850" y="1257100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i="1" sz="700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8850" y="1442761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i="1" sz="700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48850" y="1628423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i="1" sz="700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48850" y="1814084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i="1" sz="700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48850" y="1999745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i="1" sz="700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48850" y="2185406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i="1" sz="700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48850" y="2371067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i="1" sz="700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48850" y="894597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dish description...</a:t>
            </a:r>
            <a:endParaRPr sz="700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48850" y="717755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Dish Name</a:t>
            </a:r>
            <a:endParaRPr sz="900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48850" y="275649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Menu</a:t>
            </a:r>
            <a:endParaRPr sz="1700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772654" y="134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0.00$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72654" y="150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i="1"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72654" y="166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i="1"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72654" y="182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i="1"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72654" y="198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i="1"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72654" y="214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i="1"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72654" y="230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i="1"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72654" y="24624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i="1"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72654" y="1190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description</a:t>
            </a:r>
            <a:endParaRPr sz="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72654" y="10376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Name</a:t>
            </a:r>
            <a:endParaRPr sz="7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72654" y="6566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15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848854" y="157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0.00$</a:t>
            </a:r>
            <a:endParaRPr sz="50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848854" y="173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50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848854" y="189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50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48854" y="205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50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48854" y="221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50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848854" y="237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50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8854" y="253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50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48854" y="26910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50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8854" y="14186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50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848854" y="12662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Dish Name</a:t>
            </a:r>
            <a:endParaRPr sz="70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848854" y="885257"/>
            <a:ext cx="1074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Menu</a:t>
            </a:r>
            <a:endParaRPr sz="150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848850" y="1300039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0.00$</a:t>
            </a:r>
            <a:endParaRPr sz="600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48850" y="1485700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i="1" sz="600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48850" y="1671361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i="1" sz="600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848850" y="1857023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i="1" sz="600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48850" y="2042684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i="1" sz="600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48850" y="2228345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i="1" sz="600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848850" y="2414006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i="1" sz="600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48850" y="2599667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i="1" sz="600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848850" y="1123197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dish description...</a:t>
            </a:r>
            <a:endParaRPr sz="600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48850" y="946355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Dish Name</a:t>
            </a:r>
            <a:endParaRPr sz="800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48850" y="504249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Menu</a:t>
            </a:r>
            <a:endParaRPr sz="1600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848850" y="1452439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0.00$</a:t>
            </a:r>
            <a:endParaRPr sz="7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48850" y="1638100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i="1" sz="7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48850" y="1823761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i="1" sz="7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848850" y="2009423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i="1" sz="7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48850" y="2195084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i="1" sz="7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48850" y="2380745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i="1" sz="7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848850" y="2566406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i="1" sz="7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848850" y="2752067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i="1" sz="7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848850" y="1275597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dish description</a:t>
            </a:r>
            <a:r>
              <a:rPr lang="en-GB" sz="7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7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848850" y="1098755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Dish Name</a:t>
            </a:r>
            <a:endParaRPr sz="9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848850" y="656649"/>
            <a:ext cx="1074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650" lIns="39325" spcFirstLastPara="1" rIns="39325" wrap="square" tIns="19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sz="17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