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10689325" cx="75621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7" orient="horz"/>
        <p:guide pos="238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6410" y="685800"/>
            <a:ext cx="2425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6410" y="685800"/>
            <a:ext cx="2425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83" y="1547391"/>
            <a:ext cx="7046400" cy="42657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76" y="5889935"/>
            <a:ext cx="7046400" cy="1647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76" y="2298771"/>
            <a:ext cx="7046400" cy="40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76" y="6551017"/>
            <a:ext cx="7046400" cy="2703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76" y="4469940"/>
            <a:ext cx="7046400" cy="1749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76" y="924860"/>
            <a:ext cx="7046400" cy="119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76" y="2395097"/>
            <a:ext cx="7046400" cy="7100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76" y="924860"/>
            <a:ext cx="7046400" cy="119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76" y="2395097"/>
            <a:ext cx="3307800" cy="710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996401" y="2395097"/>
            <a:ext cx="3307800" cy="710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76" y="924860"/>
            <a:ext cx="7046400" cy="119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76" y="1154659"/>
            <a:ext cx="2322300" cy="15705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76" y="2887895"/>
            <a:ext cx="2322300" cy="660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437" y="935511"/>
            <a:ext cx="5266200" cy="85017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1050" y="-260"/>
            <a:ext cx="3781200" cy="1068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69" y="2562809"/>
            <a:ext cx="3345300" cy="3080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69" y="5825407"/>
            <a:ext cx="3345300" cy="2566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4973" y="1504787"/>
            <a:ext cx="3173100" cy="7679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76" y="8792066"/>
            <a:ext cx="4961100" cy="1257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6734" y="9691191"/>
            <a:ext cx="4539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76" y="924860"/>
            <a:ext cx="7046400" cy="1190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76" y="2395097"/>
            <a:ext cx="7046400" cy="7100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6734" y="9691191"/>
            <a:ext cx="4539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50" y="25"/>
            <a:ext cx="3691500" cy="10689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55" name="Google Shape;55;p13"/>
          <p:cNvSpPr txBox="1"/>
          <p:nvPr/>
        </p:nvSpPr>
        <p:spPr>
          <a:xfrm>
            <a:off x="288175" y="2980225"/>
            <a:ext cx="1952700" cy="2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Verdana"/>
              <a:ea typeface="Verdana"/>
              <a:cs typeface="Verdana"/>
              <a:sym typeface="Verdana"/>
            </a:endParaRPr>
          </a:p>
        </p:txBody>
      </p:sp>
      <p:sp>
        <p:nvSpPr>
          <p:cNvPr id="56" name="Google Shape;56;p13"/>
          <p:cNvSpPr txBox="1"/>
          <p:nvPr/>
        </p:nvSpPr>
        <p:spPr>
          <a:xfrm>
            <a:off x="487675" y="427175"/>
            <a:ext cx="2413500" cy="87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3F3F3"/>
              </a:buClr>
              <a:buSzPts val="2400"/>
              <a:buFont typeface="Verdana"/>
              <a:buNone/>
            </a:pPr>
            <a:r>
              <a:rPr i="0" lang="en-GB" sz="2800" u="none" cap="none" strike="noStrike">
                <a:solidFill>
                  <a:srgbClr val="F3F3F3"/>
                </a:solidFill>
                <a:latin typeface="Verdana"/>
                <a:ea typeface="Verdana"/>
                <a:cs typeface="Verdana"/>
                <a:sym typeface="Verdana"/>
              </a:rPr>
              <a:t>John </a:t>
            </a:r>
            <a:r>
              <a:rPr b="1" lang="en-GB" sz="2800">
                <a:solidFill>
                  <a:srgbClr val="F3F3F3"/>
                </a:solidFill>
                <a:latin typeface="Verdana"/>
                <a:ea typeface="Verdana"/>
                <a:cs typeface="Verdana"/>
                <a:sym typeface="Verdana"/>
              </a:rPr>
              <a:t>Smith</a:t>
            </a:r>
            <a:endParaRPr sz="1800">
              <a:latin typeface="Verdana"/>
              <a:ea typeface="Verdana"/>
              <a:cs typeface="Verdana"/>
              <a:sym typeface="Verdana"/>
            </a:endParaRPr>
          </a:p>
          <a:p>
            <a:pPr indent="0" lvl="0" marL="0" marR="0" rtl="0" algn="ctr">
              <a:lnSpc>
                <a:spcPct val="100000"/>
              </a:lnSpc>
              <a:spcBef>
                <a:spcPts val="0"/>
              </a:spcBef>
              <a:spcAft>
                <a:spcPts val="0"/>
              </a:spcAft>
              <a:buClr>
                <a:srgbClr val="F3F3F3"/>
              </a:buClr>
              <a:buSzPts val="1200"/>
              <a:buFont typeface="Verdana"/>
              <a:buNone/>
            </a:pPr>
            <a:r>
              <a:rPr i="0" lang="en-GB" sz="1600" u="none" cap="none" strike="noStrike">
                <a:solidFill>
                  <a:srgbClr val="F3F3F3"/>
                </a:solidFill>
                <a:latin typeface="Verdana"/>
                <a:ea typeface="Verdana"/>
                <a:cs typeface="Verdana"/>
                <a:sym typeface="Verdana"/>
              </a:rPr>
              <a:t>Graphic Designer</a:t>
            </a:r>
            <a:endParaRPr sz="1800">
              <a:latin typeface="Verdana"/>
              <a:ea typeface="Verdana"/>
              <a:cs typeface="Verdana"/>
              <a:sym typeface="Verdana"/>
            </a:endParaRPr>
          </a:p>
        </p:txBody>
      </p:sp>
      <p:sp>
        <p:nvSpPr>
          <p:cNvPr id="57" name="Google Shape;57;p13"/>
          <p:cNvSpPr txBox="1"/>
          <p:nvPr/>
        </p:nvSpPr>
        <p:spPr>
          <a:xfrm>
            <a:off x="143500" y="2275150"/>
            <a:ext cx="3298800" cy="4994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F3F3F3"/>
              </a:buClr>
              <a:buSzPts val="1100"/>
              <a:buFont typeface="Arial"/>
              <a:buNone/>
            </a:pPr>
            <a:r>
              <a:rPr lang="en-GB" sz="1500">
                <a:solidFill>
                  <a:srgbClr val="666666"/>
                </a:solidFill>
                <a:latin typeface="Verdana"/>
                <a:ea typeface="Verdana"/>
                <a:cs typeface="Verdana"/>
                <a:sym typeface="Verdana"/>
              </a:rPr>
              <a:t>Lorem ipsum dolor sit amet, consectetur adipiscing elit. Nulla ac justo molestie, rhoncus libero eget. Lorem ipsum dolor sit amet, consectetur adipiscing elit. Nulla ac justo molestie, rhoncus libero eget. Lorem ipsum dolor sit amet, consectetur adipiscing elit. Nulla ac justo molestie, rhoncus libero eget. Lorem ipsum dolor sit amet, consectetur adipiscing elit. Nulla ac justo molestie, rhoncus libero eget. Lorem ipsum dolor sit amet, consectetur adipiscing elit. Nulla ac justo molestie, rhoncus libero eget.</a:t>
            </a:r>
            <a:endParaRPr sz="1500">
              <a:solidFill>
                <a:srgbClr val="666666"/>
              </a:solidFill>
              <a:latin typeface="Verdana"/>
              <a:ea typeface="Verdana"/>
              <a:cs typeface="Verdana"/>
              <a:sym typeface="Verdana"/>
            </a:endParaRPr>
          </a:p>
        </p:txBody>
      </p:sp>
      <p:grpSp>
        <p:nvGrpSpPr>
          <p:cNvPr id="58" name="Google Shape;58;p13"/>
          <p:cNvGrpSpPr/>
          <p:nvPr/>
        </p:nvGrpSpPr>
        <p:grpSpPr>
          <a:xfrm>
            <a:off x="0" y="1755950"/>
            <a:ext cx="2459700" cy="397525"/>
            <a:chOff x="0" y="2898950"/>
            <a:chExt cx="2459700" cy="397525"/>
          </a:xfrm>
        </p:grpSpPr>
        <p:sp>
          <p:nvSpPr>
            <p:cNvPr id="59" name="Google Shape;59;p13"/>
            <p:cNvSpPr/>
            <p:nvPr/>
          </p:nvSpPr>
          <p:spPr>
            <a:xfrm>
              <a:off x="0" y="2898975"/>
              <a:ext cx="2459700" cy="397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666666"/>
                </a:solidFill>
                <a:latin typeface="Verdana"/>
                <a:ea typeface="Verdana"/>
                <a:cs typeface="Verdana"/>
                <a:sym typeface="Verdana"/>
              </a:endParaRPr>
            </a:p>
          </p:txBody>
        </p:sp>
        <p:sp>
          <p:nvSpPr>
            <p:cNvPr id="60" name="Google Shape;60;p13"/>
            <p:cNvSpPr/>
            <p:nvPr/>
          </p:nvSpPr>
          <p:spPr>
            <a:xfrm>
              <a:off x="4" y="2898975"/>
              <a:ext cx="61200" cy="3975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Verdana"/>
                <a:ea typeface="Verdana"/>
                <a:cs typeface="Verdana"/>
                <a:sym typeface="Verdana"/>
              </a:endParaRPr>
            </a:p>
          </p:txBody>
        </p:sp>
        <p:sp>
          <p:nvSpPr>
            <p:cNvPr id="61" name="Google Shape;61;p13"/>
            <p:cNvSpPr txBox="1"/>
            <p:nvPr/>
          </p:nvSpPr>
          <p:spPr>
            <a:xfrm>
              <a:off x="295900" y="2898950"/>
              <a:ext cx="1717800" cy="3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66666"/>
                </a:buClr>
                <a:buSzPts val="1600"/>
                <a:buFont typeface="Verdana"/>
                <a:buNone/>
              </a:pPr>
              <a:r>
                <a:rPr lang="en-GB" sz="1600">
                  <a:solidFill>
                    <a:srgbClr val="666666"/>
                  </a:solidFill>
                  <a:latin typeface="Verdana"/>
                  <a:ea typeface="Verdana"/>
                  <a:cs typeface="Verdana"/>
                  <a:sym typeface="Verdana"/>
                </a:rPr>
                <a:t>About me</a:t>
              </a:r>
              <a:endParaRPr>
                <a:latin typeface="Verdana"/>
                <a:ea typeface="Verdana"/>
                <a:cs typeface="Verdana"/>
                <a:sym typeface="Verdana"/>
              </a:endParaRPr>
            </a:p>
          </p:txBody>
        </p:sp>
      </p:grpSp>
      <p:grpSp>
        <p:nvGrpSpPr>
          <p:cNvPr id="62" name="Google Shape;62;p13"/>
          <p:cNvGrpSpPr/>
          <p:nvPr/>
        </p:nvGrpSpPr>
        <p:grpSpPr>
          <a:xfrm>
            <a:off x="4125900" y="214875"/>
            <a:ext cx="3140100" cy="397500"/>
            <a:chOff x="0" y="2898975"/>
            <a:chExt cx="3140100" cy="397500"/>
          </a:xfrm>
        </p:grpSpPr>
        <p:sp>
          <p:nvSpPr>
            <p:cNvPr id="63" name="Google Shape;63;p13"/>
            <p:cNvSpPr/>
            <p:nvPr/>
          </p:nvSpPr>
          <p:spPr>
            <a:xfrm>
              <a:off x="0" y="2898975"/>
              <a:ext cx="31401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666666"/>
                </a:solidFill>
                <a:latin typeface="Verdana"/>
                <a:ea typeface="Verdana"/>
                <a:cs typeface="Verdana"/>
                <a:sym typeface="Verdana"/>
              </a:endParaRPr>
            </a:p>
          </p:txBody>
        </p:sp>
        <p:sp>
          <p:nvSpPr>
            <p:cNvPr id="64" name="Google Shape;64;p13"/>
            <p:cNvSpPr/>
            <p:nvPr/>
          </p:nvSpPr>
          <p:spPr>
            <a:xfrm>
              <a:off x="4" y="2898975"/>
              <a:ext cx="612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Verdana"/>
                <a:ea typeface="Verdana"/>
                <a:cs typeface="Verdana"/>
                <a:sym typeface="Verdana"/>
              </a:endParaRPr>
            </a:p>
          </p:txBody>
        </p:sp>
        <p:sp>
          <p:nvSpPr>
            <p:cNvPr id="65" name="Google Shape;65;p13"/>
            <p:cNvSpPr txBox="1"/>
            <p:nvPr/>
          </p:nvSpPr>
          <p:spPr>
            <a:xfrm>
              <a:off x="295900" y="2898975"/>
              <a:ext cx="1310100" cy="397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Verdana"/>
                <a:buNone/>
              </a:pPr>
              <a:r>
                <a:rPr i="0" lang="en-GB" sz="1600" u="none" cap="none" strike="noStrike">
                  <a:solidFill>
                    <a:srgbClr val="FFFFFF"/>
                  </a:solidFill>
                  <a:latin typeface="Verdana"/>
                  <a:ea typeface="Verdana"/>
                  <a:cs typeface="Verdana"/>
                  <a:sym typeface="Verdana"/>
                </a:rPr>
                <a:t>Education</a:t>
              </a:r>
              <a:endParaRPr>
                <a:latin typeface="Verdana"/>
                <a:ea typeface="Verdana"/>
                <a:cs typeface="Verdana"/>
                <a:sym typeface="Verdana"/>
              </a:endParaRPr>
            </a:p>
          </p:txBody>
        </p:sp>
      </p:grpSp>
      <p:sp>
        <p:nvSpPr>
          <p:cNvPr id="66" name="Google Shape;66;p13"/>
          <p:cNvSpPr txBox="1"/>
          <p:nvPr/>
        </p:nvSpPr>
        <p:spPr>
          <a:xfrm>
            <a:off x="3897300" y="702200"/>
            <a:ext cx="1717800" cy="68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666666"/>
              </a:buClr>
              <a:buSzPts val="1200"/>
              <a:buFont typeface="Verdana"/>
              <a:buNone/>
            </a:pPr>
            <a:r>
              <a:rPr lang="en-GB" sz="1300">
                <a:solidFill>
                  <a:srgbClr val="666666"/>
                </a:solidFill>
                <a:latin typeface="Verdana"/>
                <a:ea typeface="Verdana"/>
                <a:cs typeface="Verdana"/>
                <a:sym typeface="Verdana"/>
              </a:rPr>
              <a:t>2010 - </a:t>
            </a:r>
            <a:r>
              <a:rPr i="0" lang="en-GB" sz="1300" u="none" cap="none" strike="noStrike">
                <a:solidFill>
                  <a:srgbClr val="666666"/>
                </a:solidFill>
                <a:latin typeface="Verdana"/>
                <a:ea typeface="Verdana"/>
                <a:cs typeface="Verdana"/>
                <a:sym typeface="Verdana"/>
              </a:rPr>
              <a:t>201</a:t>
            </a:r>
            <a:r>
              <a:rPr lang="en-GB" sz="1300">
                <a:solidFill>
                  <a:srgbClr val="666666"/>
                </a:solidFill>
                <a:latin typeface="Verdana"/>
                <a:ea typeface="Verdana"/>
                <a:cs typeface="Verdana"/>
                <a:sym typeface="Verdana"/>
              </a:rPr>
              <a:t>4</a:t>
            </a:r>
            <a:endParaRPr i="0" sz="1300" u="none" cap="none" strike="noStrike">
              <a:solidFill>
                <a:srgbClr val="666666"/>
              </a:solidFill>
              <a:latin typeface="Verdana"/>
              <a:ea typeface="Verdana"/>
              <a:cs typeface="Verdana"/>
              <a:sym typeface="Verdana"/>
            </a:endParaRPr>
          </a:p>
        </p:txBody>
      </p:sp>
      <p:sp>
        <p:nvSpPr>
          <p:cNvPr id="67" name="Google Shape;67;p13"/>
          <p:cNvSpPr txBox="1"/>
          <p:nvPr/>
        </p:nvSpPr>
        <p:spPr>
          <a:xfrm>
            <a:off x="5388850" y="702200"/>
            <a:ext cx="1877100" cy="200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Verdana"/>
              <a:buNone/>
            </a:pPr>
            <a:r>
              <a:rPr b="1" lang="en-GB" sz="1300">
                <a:latin typeface="Verdana"/>
                <a:ea typeface="Verdana"/>
                <a:cs typeface="Verdana"/>
                <a:sym typeface="Verdana"/>
              </a:rPr>
              <a:t>IT Specialist</a:t>
            </a:r>
            <a:endParaRPr sz="1300">
              <a:latin typeface="Verdana"/>
              <a:ea typeface="Verdana"/>
              <a:cs typeface="Verdana"/>
              <a:sym typeface="Verdana"/>
            </a:endParaRPr>
          </a:p>
          <a:p>
            <a:pPr indent="0" lvl="0" marL="0" marR="0" rtl="0" algn="l">
              <a:lnSpc>
                <a:spcPct val="115000"/>
              </a:lnSpc>
              <a:spcBef>
                <a:spcPts val="0"/>
              </a:spcBef>
              <a:spcAft>
                <a:spcPts val="0"/>
              </a:spcAft>
              <a:buClr>
                <a:srgbClr val="000000"/>
              </a:buClr>
              <a:buSzPts val="800"/>
              <a:buFont typeface="Verdana"/>
              <a:buNone/>
            </a:pPr>
            <a:r>
              <a:rPr i="0" lang="en-GB" sz="1300" u="none" cap="none" strike="noStrike">
                <a:solidFill>
                  <a:srgbClr val="000000"/>
                </a:solidFill>
                <a:latin typeface="Verdana"/>
                <a:ea typeface="Verdana"/>
                <a:cs typeface="Verdana"/>
                <a:sym typeface="Verdana"/>
              </a:rPr>
              <a:t>L</a:t>
            </a:r>
            <a:r>
              <a:rPr i="0" lang="en-GB" sz="1300" u="none" cap="none" strike="noStrike">
                <a:solidFill>
                  <a:srgbClr val="000000"/>
                </a:solidFill>
                <a:latin typeface="Verdana"/>
                <a:ea typeface="Verdana"/>
                <a:cs typeface="Verdana"/>
                <a:sym typeface="Verdana"/>
              </a:rPr>
              <a:t>orem ipsum dolor sit amet, consectetur adipiscing elit. Nulla ac justo molestie, rhoncus libero eget</a:t>
            </a:r>
            <a:r>
              <a:rPr lang="en-GB" sz="1300">
                <a:latin typeface="Verdana"/>
                <a:ea typeface="Verdana"/>
                <a:cs typeface="Verdana"/>
                <a:sym typeface="Verdana"/>
              </a:rPr>
              <a:t>.</a:t>
            </a:r>
            <a:endParaRPr b="1" i="0" sz="1300" u="none" cap="none" strike="noStrike">
              <a:solidFill>
                <a:srgbClr val="666666"/>
              </a:solidFill>
              <a:latin typeface="Verdana"/>
              <a:ea typeface="Verdana"/>
              <a:cs typeface="Verdana"/>
              <a:sym typeface="Verdana"/>
            </a:endParaRPr>
          </a:p>
        </p:txBody>
      </p:sp>
      <p:grpSp>
        <p:nvGrpSpPr>
          <p:cNvPr id="68" name="Google Shape;68;p13"/>
          <p:cNvGrpSpPr/>
          <p:nvPr/>
        </p:nvGrpSpPr>
        <p:grpSpPr>
          <a:xfrm>
            <a:off x="4125900" y="2805675"/>
            <a:ext cx="3140100" cy="397500"/>
            <a:chOff x="0" y="2898975"/>
            <a:chExt cx="3140100" cy="397500"/>
          </a:xfrm>
        </p:grpSpPr>
        <p:sp>
          <p:nvSpPr>
            <p:cNvPr id="69" name="Google Shape;69;p13"/>
            <p:cNvSpPr/>
            <p:nvPr/>
          </p:nvSpPr>
          <p:spPr>
            <a:xfrm>
              <a:off x="0" y="2898975"/>
              <a:ext cx="31401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666666"/>
                </a:solidFill>
                <a:latin typeface="Verdana"/>
                <a:ea typeface="Verdana"/>
                <a:cs typeface="Verdana"/>
                <a:sym typeface="Verdana"/>
              </a:endParaRPr>
            </a:p>
          </p:txBody>
        </p:sp>
        <p:sp>
          <p:nvSpPr>
            <p:cNvPr id="70" name="Google Shape;70;p13"/>
            <p:cNvSpPr/>
            <p:nvPr/>
          </p:nvSpPr>
          <p:spPr>
            <a:xfrm>
              <a:off x="4" y="2898975"/>
              <a:ext cx="612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Verdana"/>
                <a:ea typeface="Verdana"/>
                <a:cs typeface="Verdana"/>
                <a:sym typeface="Verdana"/>
              </a:endParaRPr>
            </a:p>
          </p:txBody>
        </p:sp>
        <p:sp>
          <p:nvSpPr>
            <p:cNvPr id="71" name="Google Shape;71;p13"/>
            <p:cNvSpPr txBox="1"/>
            <p:nvPr/>
          </p:nvSpPr>
          <p:spPr>
            <a:xfrm>
              <a:off x="295900" y="2898975"/>
              <a:ext cx="1310100" cy="397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Verdana"/>
                <a:buNone/>
              </a:pPr>
              <a:r>
                <a:rPr i="0" lang="en-GB" sz="1600" u="none" cap="none" strike="noStrike">
                  <a:solidFill>
                    <a:srgbClr val="FFFFFF"/>
                  </a:solidFill>
                  <a:latin typeface="Verdana"/>
                  <a:ea typeface="Verdana"/>
                  <a:cs typeface="Verdana"/>
                  <a:sym typeface="Verdana"/>
                </a:rPr>
                <a:t>Experience</a:t>
              </a:r>
              <a:endParaRPr>
                <a:latin typeface="Verdana"/>
                <a:ea typeface="Verdana"/>
                <a:cs typeface="Verdana"/>
                <a:sym typeface="Verdana"/>
              </a:endParaRPr>
            </a:p>
          </p:txBody>
        </p:sp>
      </p:grpSp>
      <p:sp>
        <p:nvSpPr>
          <p:cNvPr id="72" name="Google Shape;72;p13"/>
          <p:cNvSpPr txBox="1"/>
          <p:nvPr/>
        </p:nvSpPr>
        <p:spPr>
          <a:xfrm>
            <a:off x="4202100" y="3263475"/>
            <a:ext cx="3066900" cy="3988500"/>
          </a:xfrm>
          <a:prstGeom prst="rect">
            <a:avLst/>
          </a:prstGeom>
          <a:noFill/>
          <a:ln>
            <a:noFill/>
          </a:ln>
        </p:spPr>
        <p:txBody>
          <a:bodyPr anchorCtr="0" anchor="t" bIns="91425" lIns="91425" spcFirstLastPara="1" rIns="91425" wrap="square" tIns="91425">
            <a:noAutofit/>
          </a:bodyPr>
          <a:lstStyle/>
          <a:p>
            <a:pPr indent="0" lvl="0" marL="0" marR="0" rtl="0" algn="l">
              <a:lnSpc>
                <a:spcPct val="136500"/>
              </a:lnSpc>
              <a:spcBef>
                <a:spcPts val="0"/>
              </a:spcBef>
              <a:spcAft>
                <a:spcPts val="0"/>
              </a:spcAft>
              <a:buClr>
                <a:srgbClr val="252523"/>
              </a:buClr>
              <a:buSzPts val="1000"/>
              <a:buFont typeface="Verdana"/>
              <a:buNone/>
            </a:pPr>
            <a:r>
              <a:rPr b="1" lang="en-GB" sz="1500">
                <a:solidFill>
                  <a:srgbClr val="252523"/>
                </a:solidFill>
                <a:latin typeface="Verdana"/>
                <a:ea typeface="Verdana"/>
                <a:cs typeface="Verdana"/>
                <a:sym typeface="Verdana"/>
              </a:rPr>
              <a:t>Developer</a:t>
            </a:r>
            <a:endParaRPr b="1" sz="1500">
              <a:solidFill>
                <a:srgbClr val="252523"/>
              </a:solidFill>
              <a:latin typeface="Verdana"/>
              <a:ea typeface="Verdana"/>
              <a:cs typeface="Verdana"/>
              <a:sym typeface="Verdana"/>
            </a:endParaRPr>
          </a:p>
          <a:p>
            <a:pPr indent="0" lvl="0" marL="0" marR="0" rtl="0" algn="l">
              <a:lnSpc>
                <a:spcPct val="136500"/>
              </a:lnSpc>
              <a:spcBef>
                <a:spcPts val="0"/>
              </a:spcBef>
              <a:spcAft>
                <a:spcPts val="0"/>
              </a:spcAft>
              <a:buClr>
                <a:srgbClr val="252523"/>
              </a:buClr>
              <a:buSzPts val="1000"/>
              <a:buFont typeface="Verdana"/>
              <a:buNone/>
            </a:pPr>
            <a:r>
              <a:rPr lang="en-GB" sz="1100">
                <a:solidFill>
                  <a:srgbClr val="252523"/>
                </a:solidFill>
                <a:latin typeface="Verdana"/>
                <a:ea typeface="Verdana"/>
                <a:cs typeface="Verdana"/>
                <a:sym typeface="Verdana"/>
              </a:rPr>
              <a:t>Sep 2015 - Nov 2020</a:t>
            </a:r>
            <a:endParaRPr sz="1100">
              <a:solidFill>
                <a:srgbClr val="252523"/>
              </a:solidFill>
              <a:latin typeface="Verdana"/>
              <a:ea typeface="Verdana"/>
              <a:cs typeface="Verdana"/>
              <a:sym typeface="Verdana"/>
            </a:endParaRPr>
          </a:p>
          <a:p>
            <a:pPr indent="0" lvl="0" marL="0" marR="0" rtl="0" algn="l">
              <a:lnSpc>
                <a:spcPct val="136500"/>
              </a:lnSpc>
              <a:spcBef>
                <a:spcPts val="0"/>
              </a:spcBef>
              <a:spcAft>
                <a:spcPts val="0"/>
              </a:spcAft>
              <a:buClr>
                <a:srgbClr val="252523"/>
              </a:buClr>
              <a:buSzPts val="1000"/>
              <a:buFont typeface="Verdana"/>
              <a:buNone/>
            </a:pPr>
            <a:r>
              <a:t/>
            </a:r>
            <a:endParaRPr sz="1100">
              <a:solidFill>
                <a:srgbClr val="252523"/>
              </a:solidFill>
              <a:latin typeface="Verdana"/>
              <a:ea typeface="Verdana"/>
              <a:cs typeface="Verdana"/>
              <a:sym typeface="Verdana"/>
            </a:endParaRPr>
          </a:p>
          <a:p>
            <a:pPr indent="0" lvl="0" marL="0" marR="0" rtl="0" algn="just">
              <a:lnSpc>
                <a:spcPct val="136500"/>
              </a:lnSpc>
              <a:spcBef>
                <a:spcPts val="0"/>
              </a:spcBef>
              <a:spcAft>
                <a:spcPts val="0"/>
              </a:spcAft>
              <a:buClr>
                <a:srgbClr val="000000"/>
              </a:buClr>
              <a:buSzPts val="1100"/>
              <a:buFont typeface="Arial"/>
              <a:buNone/>
            </a:pPr>
            <a:r>
              <a:rPr lang="en-GB" sz="1500">
                <a:solidFill>
                  <a:srgbClr val="252523"/>
                </a:solidFill>
                <a:latin typeface="Verdana"/>
                <a:ea typeface="Verdana"/>
                <a:cs typeface="Verdana"/>
                <a:sym typeface="Verdana"/>
              </a:rPr>
              <a:t>Lorem ipsum dolor sit amet, consectetur adipiscing elit. Nulla ac justo molestie, rhoncus libero eget.Lorem ipsum dolor sit amet, consectetur adipiscing elit. Nulla ac justo molestie, rhoncus libero eget.</a:t>
            </a:r>
            <a:endParaRPr sz="1500">
              <a:latin typeface="Verdana"/>
              <a:ea typeface="Verdana"/>
              <a:cs typeface="Verdana"/>
              <a:sym typeface="Verdana"/>
            </a:endParaRPr>
          </a:p>
          <a:p>
            <a:pPr indent="0" lvl="0" marL="0" marR="0" rtl="0" algn="l">
              <a:lnSpc>
                <a:spcPct val="100000"/>
              </a:lnSpc>
              <a:spcBef>
                <a:spcPts val="1500"/>
              </a:spcBef>
              <a:spcAft>
                <a:spcPts val="0"/>
              </a:spcAft>
              <a:buClr>
                <a:srgbClr val="000000"/>
              </a:buClr>
              <a:buSzPts val="1000"/>
              <a:buFont typeface="Arial"/>
              <a:buNone/>
            </a:pPr>
            <a:r>
              <a:t/>
            </a:r>
            <a:endParaRPr b="1" i="0" sz="1500" u="none" cap="none" strike="noStrike">
              <a:solidFill>
                <a:srgbClr val="000000"/>
              </a:solidFill>
              <a:latin typeface="Verdana"/>
              <a:ea typeface="Verdana"/>
              <a:cs typeface="Verdana"/>
              <a:sym typeface="Verdana"/>
            </a:endParaRPr>
          </a:p>
        </p:txBody>
      </p:sp>
      <p:grpSp>
        <p:nvGrpSpPr>
          <p:cNvPr id="73" name="Google Shape;73;p13"/>
          <p:cNvGrpSpPr/>
          <p:nvPr/>
        </p:nvGrpSpPr>
        <p:grpSpPr>
          <a:xfrm>
            <a:off x="4125900" y="7607600"/>
            <a:ext cx="3140100" cy="397501"/>
            <a:chOff x="0" y="2898974"/>
            <a:chExt cx="3140100" cy="397501"/>
          </a:xfrm>
        </p:grpSpPr>
        <p:sp>
          <p:nvSpPr>
            <p:cNvPr id="74" name="Google Shape;74;p13"/>
            <p:cNvSpPr/>
            <p:nvPr/>
          </p:nvSpPr>
          <p:spPr>
            <a:xfrm>
              <a:off x="0" y="2898975"/>
              <a:ext cx="31401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666666"/>
                </a:solidFill>
                <a:latin typeface="Verdana"/>
                <a:ea typeface="Verdana"/>
                <a:cs typeface="Verdana"/>
                <a:sym typeface="Verdana"/>
              </a:endParaRPr>
            </a:p>
          </p:txBody>
        </p:sp>
        <p:sp>
          <p:nvSpPr>
            <p:cNvPr id="75" name="Google Shape;75;p13"/>
            <p:cNvSpPr/>
            <p:nvPr/>
          </p:nvSpPr>
          <p:spPr>
            <a:xfrm>
              <a:off x="4" y="2898975"/>
              <a:ext cx="61200" cy="3975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Verdana"/>
                <a:ea typeface="Verdana"/>
                <a:cs typeface="Verdana"/>
                <a:sym typeface="Verdana"/>
              </a:endParaRPr>
            </a:p>
          </p:txBody>
        </p:sp>
        <p:sp>
          <p:nvSpPr>
            <p:cNvPr id="76" name="Google Shape;76;p13"/>
            <p:cNvSpPr txBox="1"/>
            <p:nvPr/>
          </p:nvSpPr>
          <p:spPr>
            <a:xfrm>
              <a:off x="295900" y="2898974"/>
              <a:ext cx="2413500" cy="397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Verdana"/>
                <a:buNone/>
              </a:pPr>
              <a:r>
                <a:rPr i="0" lang="en-GB" sz="1600" u="none" cap="none" strike="noStrike">
                  <a:solidFill>
                    <a:srgbClr val="FFFFFF"/>
                  </a:solidFill>
                  <a:latin typeface="Verdana"/>
                  <a:ea typeface="Verdana"/>
                  <a:cs typeface="Verdana"/>
                  <a:sym typeface="Verdana"/>
                </a:rPr>
                <a:t>Professional Skills</a:t>
              </a:r>
              <a:endParaRPr>
                <a:latin typeface="Verdana"/>
                <a:ea typeface="Verdana"/>
                <a:cs typeface="Verdana"/>
                <a:sym typeface="Verdana"/>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