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</p:sldIdLst>
  <p:sldSz cx="12192000" cy="6858000"/>
  <p:notesSz cx="6858000" cy="9144000"/>
  <p:custDataLst>
    <p:tags r:id="rId1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Potapov" initials="AP" lastIdx="0" clrIdx="0">
    <p:extLst>
      <p:ext uri="{19B8F6BF-5375-455C-9EA6-DF929625EA0E}">
        <p15:presenceInfo xmlns:p15="http://schemas.microsoft.com/office/powerpoint/2012/main" userId="947937f2e17f48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4660" autoAdjust="0"/>
  </p:normalViewPr>
  <p:slideViewPr>
    <p:cSldViewPr snapToGrid="0">
      <p:cViewPr varScale="1">
        <p:scale>
          <a:sx n="99" d="100"/>
          <a:sy n="99" d="100"/>
        </p:scale>
        <p:origin x="83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4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5ACFE-961F-4B56-8F56-5D3C26F3B884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FF8C7-1B74-4425-AF2D-279635AB6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98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822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29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71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979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43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33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25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323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32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0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260A-5AE7-3C98-B631-3AB7E6A64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BE699-97A4-D503-B5F6-F90DE5562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4361-0FDC-0C48-1067-63775F22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CDC8B-FBA3-C907-F0E1-3929EE89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F8423-C7DD-242C-E17B-64109384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19606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93AC-F2A9-16F0-8110-ECEE22A6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C90B6-31A8-FFAB-D5B9-172CFA750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0B0E-BBF3-A13E-4825-0797D94A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F3BB0-E116-5DAF-510A-177AFEF8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F8C76-59B8-95E2-4754-2E7D0CC9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4635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AE1CA-E73D-9FE0-2C85-269320740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ABBD4-0510-CBB2-A668-ED86FEFAB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8445B-D5FD-D6F9-0ABE-0B3E3541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6DE6-F321-AD56-50EE-BC54B24D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57769-0752-99D3-E052-6A28E579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965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5579-31E8-7C14-1867-928E3CAB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C041-9FA3-4F5D-BCE3-CAAF844B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F192-307C-781A-D357-871C76EA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7E56-26AE-978F-1B36-6A53DA55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67C3-9FC2-1E95-2320-D8501641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5035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D40F-8A7C-1C28-B5FE-842B0D9D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43EBA-DCB0-DCAF-C5BA-8940D715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766C1-FCE0-F913-A81C-AACF31F5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B155-D8DC-12D6-575F-C54C0ECE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4A2C-4CA5-0511-EBFE-1C399145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3790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0CF5-9716-EC41-94A1-0FEECA1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7012-DA0F-66D8-25D7-ED6254513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186E7-148F-9779-04CF-7491AA0EE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CAA7F-8675-48BA-4C5A-347B0E6A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70C51-5CAD-83E8-8E10-CDE75DE0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7FD08-D730-3F52-F2F1-9D138E7C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6808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8734-B60C-BE97-5F3A-A6F96492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2789D-1CDC-86FF-EFE1-BFFF14F3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8698A-202E-A62E-F2BD-F1DC53ED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5350F-3F45-0EDB-0B74-A8878011B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48D3-8355-A153-138D-B4B72ED1A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486B7-1311-CD74-CAE5-608ABE00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E1739-4505-8F85-09EB-D0BB69D5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A1547-6862-D08A-AEFC-DD31BD5B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7770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BAA8-84AD-653F-AF04-B1DCA6E5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BAFF3-429B-C9E3-EDD6-90DDD308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75C06-9051-D39C-624A-B13D0D09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D68DF-B75D-6989-7F8E-D8DAD5D0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2546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D0A81-C8D5-C5A8-FA7E-DF54A672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AF528-AEC3-8F04-EA61-92E0EE80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1BD42-2E05-5677-5A28-DCCDB774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5556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A0DF-98D7-67FD-6332-271B4041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4DF6-4508-8040-443E-40EDCE377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FBB2D-DD6D-434E-C890-3FA96F8D5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F71C5-0249-717A-05A0-C5D907AD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2D0B-5491-963D-22A1-F0048DA3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9C829-EDDC-C2E9-2B11-989F8340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1203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63B9-3B3B-CCA8-5EFB-30F38B32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93C5C-66BD-A56F-2F5D-165BDB063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E1872-CED9-64DD-57F4-4F2114C48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E4279-73E1-7414-F15C-EF300AE2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41D26-181B-1390-D452-B18F2D8D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DB0C0-338E-135C-6822-E2FED1B6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064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A3DC7-AF89-2148-CDB2-9AB13692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DA364-C407-AE21-788F-766BA104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FDDF-8B75-0EEE-F654-9AEC0178C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CD51E-BCA1-49D0-9A2A-0C9506CC5C7C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E1AB5-61D1-D0F7-67CE-5D04EED11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DD5D-BF08-5E38-CCF2-C759DCEC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96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03755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8592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868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1223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1401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6131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7367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7667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2394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AE846D-9053-F631-2505-9E67D86FA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931873"/>
              </p:ext>
            </p:extLst>
          </p:nvPr>
        </p:nvGraphicFramePr>
        <p:xfrm>
          <a:off x="302648" y="320420"/>
          <a:ext cx="3651168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792">
                  <a:extLst>
                    <a:ext uri="{9D8B030D-6E8A-4147-A177-3AD203B41FA5}">
                      <a16:colId xmlns:a16="http://schemas.microsoft.com/office/drawing/2014/main" val="1622228602"/>
                    </a:ext>
                  </a:extLst>
                </a:gridCol>
                <a:gridCol w="912792">
                  <a:extLst>
                    <a:ext uri="{9D8B030D-6E8A-4147-A177-3AD203B41FA5}">
                      <a16:colId xmlns:a16="http://schemas.microsoft.com/office/drawing/2014/main" val="2018215458"/>
                    </a:ext>
                  </a:extLst>
                </a:gridCol>
                <a:gridCol w="912792">
                  <a:extLst>
                    <a:ext uri="{9D8B030D-6E8A-4147-A177-3AD203B41FA5}">
                      <a16:colId xmlns:a16="http://schemas.microsoft.com/office/drawing/2014/main" val="3189526160"/>
                    </a:ext>
                  </a:extLst>
                </a:gridCol>
                <a:gridCol w="912792">
                  <a:extLst>
                    <a:ext uri="{9D8B030D-6E8A-4147-A177-3AD203B41FA5}">
                      <a16:colId xmlns:a16="http://schemas.microsoft.com/office/drawing/2014/main" val="3749121143"/>
                    </a:ext>
                  </a:extLst>
                </a:gridCol>
              </a:tblGrid>
              <a:tr h="253136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63262"/>
                  </a:ext>
                </a:extLst>
              </a:tr>
              <a:tr h="253136"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17169"/>
                  </a:ext>
                </a:extLst>
              </a:tr>
              <a:tr h="253136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40936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4.14"/>
  <p:tag name="AS_TITLE" val="Aspose.Slides for .NET Standard 2.0"/>
  <p:tag name="AS_VERSION" val="24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</Words>
  <Application>Microsoft Office PowerPoint</Application>
  <PresentationFormat>Widescreen</PresentationFormat>
  <Paragraphs>13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10</cp:revision>
  <dcterms:created xsi:type="dcterms:W3CDTF">2024-05-24T10:14:17Z</dcterms:created>
  <dcterms:modified xsi:type="dcterms:W3CDTF">2024-06-21T09:27:38Z</dcterms:modified>
</cp:coreProperties>
</file>