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B420E-6267-2A4B-48AF-F857855548F8}"/>
              </a:ext>
            </a:extLst>
          </p:cNvPr>
          <p:cNvSpPr txBox="1"/>
          <p:nvPr/>
        </p:nvSpPr>
        <p:spPr>
          <a:xfrm>
            <a:off x="264010" y="231820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The sample table</a:t>
            </a:r>
            <a:endParaRPr lang="ru-RU">
              <a:solidFill>
                <a:schemeClr val="accent5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8976"/>
              </p:ext>
            </p:extLst>
          </p:nvPr>
        </p:nvGraphicFramePr>
        <p:xfrm>
          <a:off x="341284" y="700347"/>
          <a:ext cx="36511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56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1217056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1217056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4.14"/>
  <p:tag name="AS_TITLE" val="Aspose.Slides for .NET Standard 2.0"/>
  <p:tag name="AS_VERSION" val="2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6</cp:revision>
  <dcterms:created xsi:type="dcterms:W3CDTF">2024-05-24T10:14:17Z</dcterms:created>
  <dcterms:modified xsi:type="dcterms:W3CDTF">2024-05-30T06:04:48Z</dcterms:modified>
</cp:coreProperties>
</file>