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68" autoAdjust="0"/>
    <p:restoredTop sz="95799" autoAdjust="0"/>
  </p:normalViewPr>
  <p:slideViewPr>
    <p:cSldViewPr snapToGrid="0">
      <p:cViewPr varScale="1">
        <p:scale>
          <a:sx n="99" d="100"/>
          <a:sy n="99" d="100"/>
        </p:scale>
        <p:origin x="10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02.05.2024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/>
        </p:nvSpPr>
        <p:spPr>
          <a:xfrm>
            <a:off x="482960" y="470076"/>
            <a:ext cx="31277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first text box.</a:t>
            </a:r>
            <a:endParaRPr lang="ru-RU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/>
        </p:nvSpPr>
        <p:spPr>
          <a:xfrm>
            <a:off x="482960" y="1541540"/>
            <a:ext cx="35557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This is the second text box.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second paragraph.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first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text portion.</a:t>
            </a:r>
            <a:endParaRPr lang="ru-RU" sz="2000" i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23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20</cp:revision>
  <dcterms:created xsi:type="dcterms:W3CDTF">2024-04-01T05:30:05Z</dcterms:created>
  <dcterms:modified xsi:type="dcterms:W3CDTF">2024-05-02T06:13:34Z</dcterms:modified>
</cp:coreProperties>
</file>