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3C6FBEF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1" id="{F384FD42-7E40-4D80-8321-78C085F5E9C1}">
          <p14:sldIdLst>
            <p14:sldId id="256"/>
          </p14:sldIdLst>
        </p14:section>
        <p14:section name="Section 2" id="{9D20C192-7259-4CD9-9C25-508930C364F2}">
          <p14:sldIdLst/>
        </p14:section>
        <p14:section name="Section 3" id="{B9191D2C-F289-4212-8443-8DFB9A231C1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6A41CE-3F28-2D9A-A504-6DB5A8840168}" name="Maksim Churyumov" initials="MC" userId="d83f63301d2e17a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Relationship Id="rId9" Type="http://schemas.microsoft.com/office/2018/10/relationships/authors" Target="authors.xml"/></Relationships>
</file>

<file path=ppt/comments/modernComment_100_3C6FBEF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F0CA614-492C-40BD-B19F-8F50B375F6B6}" authorId="{136A41CE-3F28-2D9A-A504-6DB5A8840168}" created="2022-02-19T15:54:31.44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13956348" sldId="256"/>
      <ac:spMk id="2"/>
    </ac:deMkLst>
    <p188:pos x="0" y="0"/>
    <p188:replyLst>
      <p188:reply id="{54AA9F85-5952-4F65-AEE0-A9B763829CD3}" authorId="{136A41CE-3F28-2D9A-A504-6DB5A8840168}" created="2022-02-19T15:54:45.965">
        <p188:txBody>
          <a:bodyPr/>
          <a:lstStyle/>
          <a:p>
            <a:r>
              <a:rPr/>
              <a:t>Reply to the first comment on the first slide</a:t>
            </a:r>
          </a:p>
        </p188:txBody>
      </p188:reply>
    </p188:replyLst>
    <p188:txBody>
      <a:bodyPr/>
      <a:lstStyle/>
      <a:p>
        <a:r>
          <a:rPr/>
          <a:t>The first comment on the first slide</a:t>
        </a:r>
      </a:p>
    </p188:txBody>
  </p188:cm>
  <p188:cm id="{7684D78E-C79A-4B92-9A46-5EFF9DD09426}" authorId="{136A41CE-3F28-2D9A-A504-6DB5A8840168}" created="2022-02-19T15:55:23.7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013956348" sldId="256"/>
      <ac:spMk id="2"/>
    </ac:deMkLst>
    <p188:pos x="0" y="0"/>
    <p188:txBody>
      <a:bodyPr/>
      <a:lstStyle/>
      <a:p>
        <a:r>
          <a:rPr/>
          <a:t>The second comment on the first slide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1B328-42AC-42A9-9AD9-7CAB65F20855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149FA-D381-436D-B63E-58F82EA51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149FA-D381-436D-B63E-58F82EA517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4A649-3DAF-438C-8EE4-148F860AC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5945-17ED-4974-AB29-150E1AC9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6CDC3-37C5-47B4-917F-FEECBE47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20B0D-A5A4-45DC-BF88-44901833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50B7-B59C-4E11-8F43-DF2394BA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D30592-B36B-4649-B680-5366148D099C}"/>
              </a:ext>
            </a:extLst>
          </p:cNvPr>
          <p:cNvGrpSpPr/>
          <p:nvPr userDrawn="1"/>
        </p:nvGrpSpPr>
        <p:grpSpPr>
          <a:xfrm>
            <a:off x="7107381" y="4984750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F2D226-B7D1-4B6F-94D6-BCF7C628D0AF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118A44-7B17-4C5B-9BBB-C635A015312F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87647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0199-8F4E-47C6-B8D9-9554C01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E20B-5E86-4D34-A4CA-3B72BAAA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6E0AB-83A7-4C4E-95FB-5EC948ED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A053-8FB2-4B13-9C08-614A98C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2DAF7-6CA4-4482-9C11-02F08851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666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3DA6CD-730B-4180-B4F1-1F0BC57CA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4FE4C-CB09-4189-8356-A54928373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5106F-9BB7-47B1-AA37-A82A5FC7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4D5A3-BEEC-4879-B9B3-A180604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DC58-6038-41EC-9B4B-BC8FE51B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1066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DC28-9098-4260-BF82-82B1796C4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9AAEF-D8F2-4E4D-BAC2-79D0E0B2A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49DC-E642-479B-9F92-40B51B1A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EF21-2D67-4413-A551-A8389C00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034-89C4-4581-9AFC-CE1843F1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77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D7E-BDF6-4FB0-9EE5-DA2785F4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5C123-9600-4162-9764-EE17D3CA7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80BAA-F252-4DE4-BF04-27374526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6E0C6-2060-4631-A1A6-8A8593B9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43D0E-FCEB-4258-A310-3C509304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453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F754-6107-4815-9EA7-0997A2F11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9071-77CB-4981-AD1D-FFD109FB6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46966-022C-44E0-B846-0A0BA3FBC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53AB-20DF-46D2-8976-3828690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2DE0F-9DAD-44BE-8E72-F3020138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D1E55-54B6-43AD-81A4-60B8876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094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9327-6DAB-425E-9B6B-E51B293D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B5DC0-D2F7-4E6B-8BD3-D5EDE9E28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F161E-C18A-4322-880B-BFF9D08B3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955333-657D-4DF9-AC0E-827B6EE14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E6C02-BDE0-466F-8BE7-BA2A778FA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8E9F4-4543-4EB6-BB3A-DDF1FEC6F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858C4-D424-4C95-AA69-B0B2E01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FD66B-FA45-4C23-86F0-9766812F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6074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1000-230A-48AB-8631-91DEBE1C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99337-B65A-4CBF-9DEC-E6BEF275C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31AE6-AF41-415B-A119-BDAA39C8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62AF1-04F3-4500-B64C-9BBC0266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7750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B50A7-7003-4CC7-A7C8-2A15A755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E8C9C-A50D-4881-A827-B14C08A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22C6E-3FA1-4261-829B-659AAF783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677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D938-5171-406E-8ED0-03BB9EDA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8A3AD-A28E-45F1-BAAD-9162B351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BCD16-EEB5-4DF8-A25A-84F80C481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D34B1-85D1-40AA-8B0A-AF3D8BD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7D830-4C14-4632-A078-B28A8604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E605F-A407-48E9-91A6-9C447D15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5118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4474-7BAB-4B8F-B675-8BFC2BC5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EED8E-602C-42CD-9DBB-A37A9759A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DBAD1-22E0-486A-A656-47CE30B3E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D9EAA-D2FC-4EB7-8C3B-A2B0FEE7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944DE-D619-4E13-9EFA-AABB479E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FE69-B42B-487F-94E3-CA404FD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945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88721F-9AEE-4252-89CB-AF92F02F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246F7-CBD7-479F-8FD3-908625119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A884C-60B7-4252-B4BF-DB9F02428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CC2C-44C1-4523-A9CE-3059CB48FF2C}" type="datetimeFigureOut">
              <a:rPr lang="en-US" smtClean="0"/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73154-20F2-4B90-92D0-0E522F824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AEFF-D683-4550-92C7-3756D7112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4C8F2-1C07-4080-BC70-27C92F1341E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5B69E4-FDE6-4306-98C4-99B591CA8368}"/>
              </a:ext>
            </a:extLst>
          </p:cNvPr>
          <p:cNvGrpSpPr/>
          <p:nvPr userDrawn="1"/>
        </p:nvGrpSpPr>
        <p:grpSpPr>
          <a:xfrm>
            <a:off x="573578" y="5178829"/>
            <a:ext cx="1296786" cy="365125"/>
            <a:chOff x="1088967" y="5536276"/>
            <a:chExt cx="1296786" cy="365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9D8C9C-51C8-4A68-A130-DBC06BCF18B3}"/>
                </a:ext>
              </a:extLst>
            </p:cNvPr>
            <p:cNvSpPr/>
            <p:nvPr userDrawn="1"/>
          </p:nvSpPr>
          <p:spPr>
            <a:xfrm>
              <a:off x="1088967" y="5536276"/>
              <a:ext cx="507077" cy="19936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8708B63-8359-47E7-A7EA-BE34425E5A12}"/>
                </a:ext>
              </a:extLst>
            </p:cNvPr>
            <p:cNvSpPr/>
            <p:nvPr userDrawn="1"/>
          </p:nvSpPr>
          <p:spPr>
            <a:xfrm>
              <a:off x="1878676" y="5536276"/>
              <a:ext cx="507077" cy="3651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257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dur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3C6FBEF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C0A81-ACC5-4EF0-8943-513B1A29A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4203-D352-4FF2-8CB9-8D9D7DB1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FADB05-9087-4047-9426-A63076BE66B4}"/>
              </a:ext>
            </a:extLst>
          </p:cNvPr>
          <p:cNvSpPr/>
          <p:nvPr/>
        </p:nvSpPr>
        <p:spPr>
          <a:xfrm>
            <a:off x="2956264" y="4225771"/>
            <a:ext cx="1127464" cy="59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2A42241-4D3C-4C4E-95EE-CEFED4329FD4}"/>
              </a:ext>
            </a:extLst>
          </p:cNvPr>
          <p:cNvGrpSpPr/>
          <p:nvPr/>
        </p:nvGrpSpPr>
        <p:grpSpPr>
          <a:xfrm>
            <a:off x="4722920" y="4296792"/>
            <a:ext cx="4512816" cy="736847"/>
            <a:chOff x="4722920" y="4296792"/>
            <a:chExt cx="4512816" cy="73684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2E860B2-F152-449E-B7B2-991066535B76}"/>
                </a:ext>
              </a:extLst>
            </p:cNvPr>
            <p:cNvSpPr/>
            <p:nvPr/>
          </p:nvSpPr>
          <p:spPr>
            <a:xfrm>
              <a:off x="4722920" y="4394447"/>
              <a:ext cx="1624614" cy="4261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8032F4E-EE9D-4564-B551-9D4EA04F0EF8}"/>
                </a:ext>
              </a:extLst>
            </p:cNvPr>
            <p:cNvSpPr/>
            <p:nvPr/>
          </p:nvSpPr>
          <p:spPr>
            <a:xfrm>
              <a:off x="6684885" y="4296792"/>
              <a:ext cx="2550851" cy="73684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39563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dur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 nodeType="clickPar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dur="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4.14"/>
  <p:tag name="AS_TITLE" val="Aspose.Slides for .NET Standard 2.0"/>
  <p:tag name="AS_VERSION" val="2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Putrov</dc:creator>
  <cp:lastModifiedBy>Victor</cp:lastModifiedBy>
  <cp:revision>42</cp:revision>
  <dcterms:created xsi:type="dcterms:W3CDTF">2020-12-22T07:19:37Z</dcterms:created>
  <dcterms:modified xsi:type="dcterms:W3CDTF">2024-07-01T17:12:04Z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stProperty">
    <vt:lpwstr>testValue</vt:lpwstr>
  </property>
</Properties>
</file>