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4.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742" r:id="rId1"/>
  </p:sldMasterIdLst>
  <p:notesMasterIdLst>
    <p:notesMasterId r:id="rId2"/>
  </p:notesMasterIdLst>
  <p:sldIdLst>
    <p:sldId id="256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5784" autoAdjust="0"/>
  </p:normalViewPr>
  <p:slideViewPr>
    <p:cSldViewPr snapToGrid="0">
      <p:cViewPr>
        <p:scale>
          <a:sx n="75" d="100"/>
          <a:sy n="75" d="100"/>
        </p:scale>
        <p:origin x="1740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Relationship Id="rId2" Type="http://schemas.microsoft.com/office/2011/relationships/chartColorStyle" Target="colors1.xml" /><Relationship Id="rId3" Type="http://schemas.microsoft.com/office/2011/relationships/chartStyle" Target="style1.xml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A</c:v>
                </c:pt>
              </c:strCache>
            </c:strRef>
          </c:tx>
          <c:spPr>
            <a:solidFill>
              <a:srgbClr val="D34817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35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AF-45CA-89B9-F44537D3AC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B</c:v>
                </c:pt>
              </c:strCache>
            </c:strRef>
          </c:tx>
          <c:spPr>
            <a:solidFill>
              <a:srgbClr val="9B2D1F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</c:v>
                </c:pt>
                <c:pt idx="1">
                  <c:v>25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AF-45CA-89B9-F44537D3AC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Product C</c:v>
                </c:pt>
              </c:strCache>
            </c:strRef>
          </c:tx>
          <c:spPr>
            <a:solidFill>
              <a:srgbClr val="A28E6A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30</c:v>
                </c:pt>
                <c:pt idx="1">
                  <c:v>20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98-4BAB-95D8-EDC2D7FE3F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19"/>
        <c:overlap val="-27"/>
        <c:axId val="2075028175"/>
        <c:axId val="2073318015"/>
      </c:barChart>
      <c:catAx>
        <c:axId val="2075028175"/>
        <c:scaling>
          <c:orientation/>
        </c:scaling>
        <c:delete val="0"/>
        <c:axPos val="b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73318015"/>
        <c:crosses val="autoZero"/>
        <c:auto val="0"/>
        <c:lblAlgn val="ctr"/>
        <c:lblOffset/>
        <c:noMultiLvlLbl val="0"/>
      </c:catAx>
      <c:valAx>
        <c:axId val="2073318015"/>
        <c:scaling>
          <c:orientation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75028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57B83-58E3-498E-B4E3-EC0493787F84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223DC-060F-4770-A0F9-9D59E576A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val="324806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223DC-060F-4770-A0F9-9D59E576A3D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val="1262726269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microsoft.com/office/2007/relationships/hdphoto" Target="../media/image2.wdp" /><Relationship Id="rId3" Type="http://schemas.openxmlformats.org/officeDocument/2006/relationships/image" Target="../media/image3.png" /><Relationship Id="rId4" Type="http://schemas.microsoft.com/office/2007/relationships/hdphoto" Target="../media/image4.wdp" /><Relationship Id="rId5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microsoft.com/office/2007/relationships/hdphoto" Target="../media/image2.wdp" /><Relationship Id="rId3" Type="http://schemas.openxmlformats.org/officeDocument/2006/relationships/image" Target="../media/image3.png" /><Relationship Id="rId4" Type="http://schemas.microsoft.com/office/2007/relationships/hdphoto" Target="../media/image4.wdp" /><Relationship Id="rId5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microsoft.com/office/2007/relationships/hdphoto" Target="../media/image2.wdp" /><Relationship Id="rId3" Type="http://schemas.openxmlformats.org/officeDocument/2006/relationships/image" Target="../media/image5.png" /><Relationship Id="rId4" Type="http://schemas.microsoft.com/office/2007/relationships/hdphoto" Target="../media/image4.wdp" /><Relationship Id="rId5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microsoft.com/office/2007/relationships/hdphoto" Target="../media/image2.wdp" /><Relationship Id="rId3" Type="http://schemas.openxmlformats.org/officeDocument/2006/relationships/image" Target="../media/image5.png" /><Relationship Id="rId4" Type="http://schemas.microsoft.com/office/2007/relationships/hdphoto" Target="../media/image4.wdp" /><Relationship Id="rId5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3"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val="1866734375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val="3157728307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val="321125650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val="1731870199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5627DE-568B-4FE5-94EC-CDBB6F0C0C24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val="2655879811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val="4119874329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val="2085900256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val="1653363650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val="2428316395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1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val="3533836232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1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13.03.2024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val="2636418663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../media/image5.png" /><Relationship Id="rId13" Type="http://schemas.microsoft.com/office/2007/relationships/hdphoto" Target="../media/image4.wdp" /><Relationship Id="rId14" Type="http://schemas.openxmlformats.org/officeDocument/2006/relationships/image" Target="../media/image3.png" /><Relationship Id="rId15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5627DE-568B-4FE5-94EC-CDBB6F0C0C24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val="315247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16E701-C835-B82F-FAF2-225746F0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42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2800"/>
              <a:t>Our SALES</a:t>
            </a:r>
            <a:endParaRPr lang="ru-RU" sz="280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498E2AA-3279-A2D9-340C-A11378C94EA3}"/>
              </a:ext>
            </a:extLst>
          </p:cNvPr>
          <p:cNvGraphicFramePr/>
          <p:nvPr>
            <p:extLst>
              <p:ext uri="{D42A27DB-BD31-4B8C-83A1-F6EECF244321}">
                <p14:modId val="3499365958"/>
              </p:ext>
            </p:extLst>
          </p:nvPr>
        </p:nvGraphicFramePr>
        <p:xfrm>
          <a:off x="495017" y="996903"/>
          <a:ext cx="7260858" cy="5095425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  <p:extLst>
      <p:ext uri="{BB962C8B-B14F-4D97-AF65-F5344CB8AC3E}">
        <p14:creationId val="397413489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32"/>
  <p:tag name="AS_OS" val="Microsoft Windows NT 6.2.9200.0"/>
  <p:tag name="AS_RELEASE_DATE" val="2024.02.14"/>
  <p:tag name="AS_TITLE" val="Aspose.Slides for .NET Standard 2.0"/>
  <p:tag name="AS_VERSION" val="24.2"/>
</p:tagLst>
</file>

<file path=ppt/theme/_rels/theme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/Relationships>
</file>

<file path=ppt/theme/theme1.xml><?xml version="1.0" encoding="utf-8"?>
<a:theme xmlns:r="http://schemas.openxmlformats.org/officeDocument/2006/relationships"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Rockwell Condensed" panose="02060603050405020104"/>
        <a:cs typeface="Arial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Rockwell" panose="02060603020205020403"/>
        <a:cs typeface="Arial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emplate>TM03090434[[fn=Дерево]]</Template>
  <Company/>
  <PresentationFormat>Widescreen</PresentationFormat>
  <Paragraphs>1</Paragraphs>
  <Slides>1</Slides>
  <Notes>1</Notes>
  <TotalTime>43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8">
      <vt:lpstr>Arial</vt:lpstr>
      <vt:lpstr>Rockwell Condensed</vt:lpstr>
      <vt:lpstr>Rockwell</vt:lpstr>
      <vt:lpstr>Wingdings</vt:lpstr>
      <vt:lpstr>Calibri</vt:lpstr>
      <vt:lpstr>Calibri Light</vt:lpstr>
      <vt:lpstr>Wood Type</vt:lpstr>
      <vt:lpstr>Our SALES</vt:lpstr>
    </vt:vector>
  </TitlesOfParts>
  <LinksUpToDate>0</LinksUpToDate>
  <SharedDoc>0</SharedDoc>
  <HyperlinksChanged>0</HyperlinksChanged>
  <Application>Aspose.Slides for .NET</Application>
  <AppVersion>24.0200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Andrey Potapov</dc:creator>
  <cp:lastModifiedBy>Andrey Potapov</cp:lastModifiedBy>
  <cp:revision>8</cp:revision>
  <dcterms:created xsi:type="dcterms:W3CDTF">2024-03-06T05:43:18Z</dcterms:created>
  <dcterms:modified xsi:type="dcterms:W3CDTF">2024-03-13T06:54:39Z</dcterms:modified>
</cp:coreProperties>
</file>