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45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74AF-45CA-89B9-F44537D3AC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74AF-45CA-89B9-F44537D3AC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98-4BAB-95D8-EDC2D7FE3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5028175"/>
        <c:axId val="2073318015"/>
      </c:bar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/>
              <a:t>Our SALES</a:t>
            </a:r>
            <a:endParaRPr lang="ru-RU" sz="280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393421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Rockwell Condensed" panose="02060603050405020104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Rockwell" panose="02060603020205020403"/>
        <a:cs typeface="Arial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42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7</cp:revision>
  <dcterms:created xsi:type="dcterms:W3CDTF">2024-03-06T05:43:18Z</dcterms:created>
  <dcterms:modified xsi:type="dcterms:W3CDTF">2024-03-11T06:57:31Z</dcterms:modified>
</cp:coreProperties>
</file>