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99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9525" cap="rnd">
              <a:solidFill>
                <a:srgbClr val="4472C4"/>
              </a:solidFill>
              <a:round/>
            </a:ln>
            <a:effectLst>
              <a:outerShdw blurRad="57150" dist="19050" dir="5400000" algn="ctr" rotWithShape="0">
                <a:srgbClr val="000000">
                  <a:alpha val="63137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rgbClr val="6083CB"/>
                  </a:gs>
                  <a:gs pos="50000">
                    <a:srgbClr val="3E70CA"/>
                  </a:gs>
                  <a:gs pos="100000">
                    <a:srgbClr val="2E61BA"/>
                  </a:gs>
                </a:gsLst>
                <a:lin ang="5400000" scaled="0"/>
              </a:gradFill>
              <a:ln w="9525" cap="rnd">
                <a:solidFill>
                  <a:srgbClr val="4472C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137"/>
                  </a:srgbClr>
                </a:outerShdw>
              </a:effectLst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20</c:v>
                </c:pt>
                <c:pt idx="3">
                  <c:v>30</c:v>
                </c:pt>
              </c:numCache>
            </c:numRef>
          </c:yVal>
          <c:smooth val="1"/>
      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      <c:ext xmlns:c16="http://schemas.microsoft.com/office/drawing/2014/chart" uri="{C3380CC4-5D6E-409C-BE32-E72D297353CC}">
              <c16:uniqueId val="{00000000-BFD7-428F-9C9B-5E4310353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1342800"/>
        <c:axId val="961342320"/>
      </c:scatterChart>
      <c:valAx>
        <c:axId val="961342800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61342320"/>
        <c:crosses val="autoZero"/>
        <c:crossBetween val="midCat"/>
        <c:majorUnit val="1"/>
        <c:minorUnit val="1"/>
      </c:valAx>
      <c:valAx>
        <c:axId val="9613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61342800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3EB1-5315-D098-9D74-4C5EE6370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4C797-5FB6-76F0-4EAC-30F658508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1E88-7FDB-622E-DE74-90442639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20B2B-136A-A54F-FB3B-C31045FE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1D11-29AD-A8D8-E71A-3C7DB387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5742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67F0-8593-C8BB-E8F8-7BB6B012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517E9-6764-A799-B6D7-746FC3D4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CD784-D70D-C835-0216-0D0F7D4A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49C8-395C-0321-312E-755385D2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C351-4A7F-08C5-1309-26B2A9F1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672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61C0F-F103-EE79-0BD0-8321CFAB8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C476D-EF88-E2A0-582F-99AB71DBC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1806-B8A4-1A6B-7E8B-6A0573E7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99DA2-C093-952E-E85B-E9265E92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75F1-71B5-A9A2-71CC-1E6882CF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8145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C12A-A519-6D7A-7AE5-84EA9219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8BBC-B2BC-E174-89C9-6AC8390F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6DEE9-258C-3634-006A-9F5457F1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1D5D-4B79-7C19-4A98-FF968FC4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A3A1-EFF5-FE85-3E3C-3269D160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2524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1370-789A-94D3-6B12-CB79C6BA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AFF13-1AAE-E370-3928-19E16A286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D7A98-A01C-170D-BD72-A213B7C4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77C3-EBE2-BDD9-0763-168A6C03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6157-C713-0133-9D35-00E73A1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169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56A1-8A62-ED50-EAD9-BEA576B8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78E4-06F2-909A-D14F-C82CE81F8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3019C-92F3-C85B-B4FE-FD58BB26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099D0-7822-E898-BF2D-1AD3B37A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D952-8B49-2B96-FCE9-CCA8996A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0ECD8-BDE4-0016-677F-A0374F86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2574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F7B1-E94B-5139-E5EF-C121C609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53A3-F5F4-D113-79B5-92370B28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7DA71-8481-9094-61E3-F93DF9DC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ACB84-A726-2EE3-426E-23454F220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AEBDF-9531-2B81-621B-E473FE2C4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C77F7-6641-06FA-1A43-6AF69AD4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AFFD8-7768-38F5-2065-49827912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1564D-3F11-7ADB-69EF-6BC78F3C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7752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968C-C199-8908-1933-D898D36D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8DF72-AC0E-C408-7EBB-7B179F04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474EC-ADB9-3E48-30D0-890147B2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5057E-14AA-2BD7-DC86-F350C8EF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9609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FD3E0-273F-AC64-9810-D029A04B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E37B-7EA8-BF7F-10FA-AB15BA1F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21397-EC8A-A3EE-44E8-EA464B7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9128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64A-3A36-BD54-ACC7-5DB7FAE0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6FFC-428B-4C35-9770-E99D7075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42466-2FD7-4541-D570-3F04BA679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9AD44-70F1-B4FE-8FB2-51D1FA83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46EE1-3572-0B99-453B-0C3F88EA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CCBC9-15F0-1A16-4668-035D2CA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34920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7EC8-42EC-AA4D-580E-942D6146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E8BFF-DB45-77CD-05C8-2AD3041D5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8C9F8-3660-8DBA-22F5-BAD12B4C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153F-AE89-C0AD-0EDF-257CE74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61B9C-0C13-39A2-4D1D-CC3BFFAA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0DFCB-7D0C-65FE-FCCB-2C221764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338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AD60F-D279-A15E-B0A7-772B29AE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96EAB-C214-1F9F-432D-768CE5A41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D117-C53A-42E6-CFCA-5C3E6F802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AE35-668E-43E7-BC60-7D8DB4DD94EB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78A9-F74D-1B44-D811-96EC07C20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A135-B4F3-AAB4-B4CA-1C9177F82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AF5A-7926-4638-987A-F0F8B6AC7D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6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28F38F-C251-3A48-CA09-1AF596E2CC8C}"/>
              </a:ext>
            </a:extLst>
          </p:cNvPr>
          <p:cNvSpPr txBox="1"/>
          <p:nvPr/>
        </p:nvSpPr>
        <p:spPr>
          <a:xfrm>
            <a:off x="473657" y="32197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Our sales</a:t>
            </a:r>
            <a:endParaRPr lang="ru-RU" b="1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1446285-59A1-4231-74DE-5ECDEFA95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789172"/>
              </p:ext>
            </p:extLst>
          </p:nvPr>
        </p:nvGraphicFramePr>
        <p:xfrm>
          <a:off x="473657" y="785561"/>
          <a:ext cx="7017813" cy="487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46529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2.14"/>
  <p:tag name="AS_TITLE" val="Aspose.Slides for .NET Standard 2.0"/>
  <p:tag name="AS_VERSION" val="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4</cp:revision>
  <dcterms:created xsi:type="dcterms:W3CDTF">2024-03-25T09:06:22Z</dcterms:created>
  <dcterms:modified xsi:type="dcterms:W3CDTF">2024-03-26T11:39:46Z</dcterms:modified>
</cp:coreProperties>
</file>