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2785" autoAdjust="0"/>
  </p:normalViewPr>
  <p:slideViewPr>
    <p:cSldViewPr snapToGrid="0">
      <p:cViewPr>
        <p:scale>
          <a:sx n="60" d="100"/>
          <a:sy n="60" d="100"/>
        </p:scale>
        <p:origin x="28" y="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BE86-8E94-048D-389B-F0581B418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693FD-8CCC-1387-E656-C44C59D54D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4F18-A8C6-6C25-4017-7034B17D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3AC7E-5722-4EC7-F9FA-AE1D9E08D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D880-92FE-D347-ED6F-773616FC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3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577-7D21-6DD6-11DC-D7C7E0D7C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C17082-2C5D-4449-CEB3-4BE8C210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B49E-5F24-865F-B1EE-64692B2C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5B75-35B8-0914-7D8B-BE3A7296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E53D0-5782-F2B7-B842-7F303612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19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E21001-4A61-B6CA-3EBF-C047CCF0D3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8FD9-8955-05A3-7490-2C0225CDF1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8D554-E667-BF40-7588-167BCE5DC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819D2-221B-659A-0A75-749402764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6EDE1-ECBB-38FD-D807-733DE81D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7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B01E-0AB9-FF7A-BE85-21DE65B0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21F41-3D64-6DE9-0E6F-9F1CCF832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FDECE-14A1-7208-1CFC-EADBBB9B2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B8D34-24F9-138D-CD33-EE432019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825D-7ADA-423E-F6EA-A922F48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98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9850-FFAB-8B30-E8B1-D329A80C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CDAA4-24C8-5EC3-6010-FA6653D0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593E-CE28-8C25-666B-35939C423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8A9E3-D83D-C69B-E57F-7E349DFC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108E-077D-BDB7-C530-CA6BA52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2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D5B08-2EA6-2083-A9DD-17D53DF2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A07DE-60F5-5BFE-A4AC-005EE6862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3D811-F475-3E51-9524-B44BE803C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1300F5-BD2A-B5CD-6B5B-027E8DB9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32327-8B65-2472-A06B-946E816F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A7CE4-9348-3F0B-2AF0-4628A2D2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87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3C1C-5BAC-DC22-CEC5-2DC2B3B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9512E-84D0-5153-30DF-71D7ACFD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7F420-E44F-72C9-BC55-592BBD52C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CED82-C387-8CD4-8F2D-C76DAAB6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5C75CD-C005-7736-D7CB-D404A2CF2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59ED4-EBEE-2F62-A0F8-D5D1607A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6126CA-2D48-3836-887C-774101D03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3D602-09B3-774E-B30A-F709CD33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03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1227-796E-9A4C-72AE-905D1BEC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161E5-0D42-6818-6664-5034E128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2E41A-D2BB-912D-77F3-AC7238C7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A1572E-8B88-E469-B774-21B0BBF87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47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14BA0-C4E3-C4D8-CB76-2DA6D48D0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A00FC-4BA8-2A37-A435-C239ACBF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35E14-2CE0-BF65-246A-72AC211C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4F4F-DD4C-5F66-A372-6B29DC62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3E9-CBAC-ADCB-403E-853C57EA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63106-781A-AB00-E4FE-BEE15A589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10439-9E8D-E8A1-7F4A-B52A300C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57280-DB3C-D146-DF4E-A7FD4BAB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A2BCA-A028-CD2C-DCCD-81A1D183E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0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C1AFD-8C44-60CB-729A-487C24BD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69038-5E47-B227-E38C-EC092079A1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EC4-DB3B-0F82-BF0A-067D863E7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37DA5-AC63-4665-6E50-75DF5602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697B0-A4AB-7059-61EA-F85A0345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1F5D9-9AAA-7E7E-3F83-4B9ABA2D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215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A2584-43BD-35F9-6733-7FFA0446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8607E-46DA-3FA4-25BF-2AC81396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C6A1-28C9-DEDC-58AF-32DB20E97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0AEBA-F7C0-496C-B236-0878DF1585D5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AB196-39BF-F13E-4C81-BA5A8A57B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4D687-B2A6-F433-3E44-8FEFBF72E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658C9-49FF-4EB8-A2B1-C59C5F9246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667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48FBC1-34A8-D99F-565C-1E43F6101582}"/>
              </a:ext>
            </a:extLst>
          </p:cNvPr>
          <p:cNvSpPr txBox="1"/>
          <p:nvPr/>
        </p:nvSpPr>
        <p:spPr>
          <a:xfrm>
            <a:off x="353019" y="868518"/>
            <a:ext cx="301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first paragraph.</a:t>
            </a:r>
            <a:endParaRPr lang="ru-RU" dirty="0"/>
          </a:p>
          <a:p>
            <a:r>
              <a:rPr lang="en-US" dirty="0">
                <a:highlight>
                  <a:srgbClr val="FFFF00"/>
                </a:highlight>
              </a:rPr>
              <a:t>The second paragraph.</a:t>
            </a:r>
            <a:endParaRPr lang="ru-RU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9970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Potapov</dc:creator>
  <cp:lastModifiedBy>Andrey Potapov</cp:lastModifiedBy>
  <cp:revision>4</cp:revision>
  <dcterms:created xsi:type="dcterms:W3CDTF">2024-07-26T04:17:51Z</dcterms:created>
  <dcterms:modified xsi:type="dcterms:W3CDTF">2024-07-26T09:39:38Z</dcterms:modified>
</cp:coreProperties>
</file>