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268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9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A80C-2C58-44A3-AE1B-BADB80690853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33EE-B3FA-4FB7-86B3-BA82B250A64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80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A80C-2C58-44A3-AE1B-BADB80690853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33EE-B3FA-4FB7-86B3-BA82B250A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07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A80C-2C58-44A3-AE1B-BADB80690853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33EE-B3FA-4FB7-86B3-BA82B250A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0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A80C-2C58-44A3-AE1B-BADB80690853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33EE-B3FA-4FB7-86B3-BA82B250A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25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A80C-2C58-44A3-AE1B-BADB80690853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33EE-B3FA-4FB7-86B3-BA82B250A64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6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A80C-2C58-44A3-AE1B-BADB80690853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33EE-B3FA-4FB7-86B3-BA82B250A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4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A80C-2C58-44A3-AE1B-BADB80690853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33EE-B3FA-4FB7-86B3-BA82B250A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23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A80C-2C58-44A3-AE1B-BADB80690853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33EE-B3FA-4FB7-86B3-BA82B250A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88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A80C-2C58-44A3-AE1B-BADB80690853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33EE-B3FA-4FB7-86B3-BA82B250A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52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91A80C-2C58-44A3-AE1B-BADB80690853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8E33EE-B3FA-4FB7-86B3-BA82B250A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48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A80C-2C58-44A3-AE1B-BADB80690853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33EE-B3FA-4FB7-86B3-BA82B250A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74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91A80C-2C58-44A3-AE1B-BADB80690853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8E33EE-B3FA-4FB7-86B3-BA82B250A64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02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E23B2E-96CD-166A-BC50-AF6E1F372F12}"/>
              </a:ext>
            </a:extLst>
          </p:cNvPr>
          <p:cNvSpPr/>
          <p:nvPr/>
        </p:nvSpPr>
        <p:spPr>
          <a:xfrm>
            <a:off x="1710925" y="2448977"/>
            <a:ext cx="1783080" cy="6675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Preparation</a:t>
            </a:r>
            <a:endParaRPr lang="ru-R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873DD6-F1A4-354F-B646-BA17DD6C9D9E}"/>
              </a:ext>
            </a:extLst>
          </p:cNvPr>
          <p:cNvSpPr/>
          <p:nvPr/>
        </p:nvSpPr>
        <p:spPr>
          <a:xfrm>
            <a:off x="5204930" y="2008965"/>
            <a:ext cx="1783080" cy="6675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Production</a:t>
            </a:r>
            <a:endParaRPr lang="ru-R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DF060D-6771-4A54-F729-476455F3C4B8}"/>
              </a:ext>
            </a:extLst>
          </p:cNvPr>
          <p:cNvSpPr/>
          <p:nvPr/>
        </p:nvSpPr>
        <p:spPr>
          <a:xfrm>
            <a:off x="8698935" y="3536445"/>
            <a:ext cx="1782140" cy="665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Final Processing</a:t>
            </a:r>
            <a:endParaRPr lang="ru-R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5531F6-242C-B988-3235-73293146E488}"/>
              </a:ext>
            </a:extLst>
          </p:cNvPr>
          <p:cNvSpPr/>
          <p:nvPr/>
        </p:nvSpPr>
        <p:spPr>
          <a:xfrm>
            <a:off x="5204460" y="5029599"/>
            <a:ext cx="1783080" cy="6675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3339B-654B-836F-5A75-75DEEBDD1F6F}"/>
              </a:ext>
            </a:extLst>
          </p:cNvPr>
          <p:cNvSpPr txBox="1"/>
          <p:nvPr/>
        </p:nvSpPr>
        <p:spPr>
          <a:xfrm>
            <a:off x="5372981" y="1149966"/>
            <a:ext cx="1446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Process</a:t>
            </a:r>
            <a:endParaRPr lang="ru-RU" sz="3200" dirty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A1214F-EC69-ABDB-5B20-FB9F42AACF7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494005" y="2342721"/>
            <a:ext cx="1710925" cy="44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E54FB7-B14F-0D05-1F18-E9833054770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988010" y="2342721"/>
            <a:ext cx="1710925" cy="152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6874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Söhne</vt:lpstr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8</cp:revision>
  <dcterms:created xsi:type="dcterms:W3CDTF">2024-01-18T05:10:30Z</dcterms:created>
  <dcterms:modified xsi:type="dcterms:W3CDTF">2024-01-18T11:32:33Z</dcterms:modified>
</cp:coreProperties>
</file>