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68" autoAdjust="0"/>
    <p:restoredTop sz="95799" autoAdjust="0"/>
  </p:normalViewPr>
  <p:slideViewPr>
    <p:cSldViewPr snapToGrid="0">
      <p:cViewPr varScale="1">
        <p:scale>
          <a:sx n="99" d="100"/>
          <a:sy n="99" d="100"/>
        </p:scale>
        <p:origin x="1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77E9-B653-74F2-7B7F-B7C21C7B2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5758E-C7D2-7EFB-9235-EB815F11B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31D9-581B-8D4E-F5C4-37BFE36F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6651-354F-1153-A14E-E2AA7EF1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396D-FEFB-FB1F-4DCE-91807854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08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5530-2142-EEBE-B307-2060F4FB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F5AEA-8B6D-3464-E2DC-7CF34C32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CB21-66BA-5451-76F4-B9486473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F98E-F2E7-D163-5EE5-DB20BE9A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3DEF-229F-6C16-D72E-B1E48A00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5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10387-2983-E2C0-BC7E-4E4F99247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96969-B8BD-6909-89D1-646A96C66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30B1-55D5-FD76-962F-E8A44551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DF0A-AC0C-7AFF-9B05-B35C5CC7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6A0E6-3F77-8F83-CB3A-E12C3F38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9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4AE1-4CDE-1442-A878-A50C6C1B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DECD-5D1B-43EC-3A7D-E160B40AC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7765-90C2-DF31-1D97-88426ADC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39D2-72E3-2C4D-27ED-9D462E14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70CC-3390-50CF-5FF3-26FBC2A3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50F5-3508-A13F-4FCC-37A31FDE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0F38-448B-99D8-D985-B979CAF4C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FD43-1C2F-7F62-9B18-CA991410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90DD1-CFD9-CA0F-5E65-CFC6898C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CAB4-6199-C839-7D58-ED34B1C1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4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459A-0620-5CA3-1C11-4E36373B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AE70-15A4-FEF9-D95C-E55136661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2A75B-1C63-A198-0449-3D5EE26E5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0352-22B1-2903-AB94-15ACD8B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D3686-DE57-63DD-3A4B-D28E0A30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63ACF-C0EF-5D09-637E-83C6D9D4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95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2335-D094-90C0-F7EF-385A409F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B099-1E9B-B7B4-524E-B1C80D42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6939-FC23-7530-ABE3-C1A6627A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9E15D-20DF-389E-D6FD-6D3994464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8EA8C-8782-54C8-3F5E-C2389213A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ED024-F8B6-C3AC-1639-EF440A54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35AC0-8622-4DA9-24D0-C1F7319D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EBB2B-59C6-17BF-64F6-D1FC43D94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5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01A3-FD08-8198-FC79-7FE1B8BD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1A56E-9D80-C361-CABC-2172D06C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19EE1-0862-6E66-5374-CBDB75F2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F60DC-6158-F6EC-B8D1-22564509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4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A73C8-9E63-C4DE-EC13-8DF5D4B9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06054-5BBE-CF8A-5775-7E047E7C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CC1C-1CA1-B194-B993-F7CE4D04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73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36945-83F3-0205-C190-34B1E6D9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B796E-5490-0FFF-7D97-1ABA8B47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A62B6-3929-41DB-2494-F33A49488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83EC-BFA8-99EB-156C-A00E11E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90155-1227-E0C7-1013-1495FCD7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A64C6-F916-D982-85DF-648BF5C6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57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F917-AF75-F31E-1986-6542FE3D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94A29-FDDD-2821-3D36-B1B672A8B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3C7D5-F693-3EF6-9D1E-209AEE26C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D9C03-D4A6-9DBF-34CC-F88830AB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6D9AA-3A51-5ADF-3357-D0B15F5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DC8A1-A046-3262-089E-FC4AB55C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9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4A9AF-11E5-64C4-10D1-424F5875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F7740-0D02-018A-6E1F-4640FD2C6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12FC-2D42-7CB7-F0BB-9FBE0E55F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CE85F-A2A9-468A-87F8-AAE56DF8CB75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45F0-1A9D-1AFC-C4C3-3B6DF9964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8546-B89D-F194-A3EA-745835123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EB33-BC72-4E2A-A00E-68654893A3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1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2E6B7-B8BE-A1F1-4EEB-F807DA6456C5}"/>
              </a:ext>
            </a:extLst>
          </p:cNvPr>
          <p:cNvSpPr txBox="1"/>
          <p:nvPr/>
        </p:nvSpPr>
        <p:spPr>
          <a:xfrm>
            <a:off x="367051" y="367051"/>
            <a:ext cx="681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text portion, </a:t>
            </a:r>
            <a:r>
              <a:rPr lang="en-US" b="1" dirty="0"/>
              <a:t>the second text portion</a:t>
            </a:r>
            <a:r>
              <a:rPr lang="en-US" dirty="0"/>
              <a:t>, the third text portion…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79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Potapov</dc:creator>
  <cp:lastModifiedBy>Andrey Potapov</cp:lastModifiedBy>
  <cp:revision>3</cp:revision>
  <dcterms:created xsi:type="dcterms:W3CDTF">2024-07-24T04:12:21Z</dcterms:created>
  <dcterms:modified xsi:type="dcterms:W3CDTF">2024-07-24T04:15:42Z</dcterms:modified>
</cp:coreProperties>
</file>