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5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val="33357421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251668977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226844428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42511557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83419819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05723815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2452534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230958074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2789040983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390025551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val="217391303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 userDrawn="1"/>
        </p:nvSpPr>
        <p:spPr>
          <a:xfrm>
            <a:off x="482960" y="470076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This is the first text box.</a:t>
            </a:r>
            <a:endParaRPr lang="ru-RU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 userDrawn="1"/>
        </p:nvSpPr>
        <p:spPr>
          <a:xfrm>
            <a:off x="482960" y="1541540"/>
            <a:ext cx="3342066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This is the second text box.</a:t>
            </a:r>
          </a:p>
          <a:p>
            <a:r>
              <a:rPr lang="en-US"/>
              <a:t>This in the second paragraph.</a:t>
            </a:r>
            <a:endParaRPr lang="en-US" i="1"/>
          </a:p>
          <a:p>
            <a:pPr algn="r">
              <a:defRPr i="1" smtClean="0"/>
            </a:pPr>
            <a:r>
              <a:rPr smtClean="0"/>
              <a:t>This is the third paragraph.</a:t>
            </a:r>
          </a:p>
        </p:txBody>
      </p:sp>
    </p:spTree>
    <p:extLst>
      <p:ext uri="{BB962C8B-B14F-4D97-AF65-F5344CB8AC3E}">
        <p14:creationId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val="113725131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1</Slides>
  <Notes>0</Notes>
  <TotalTime>17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 Light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24.0300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Andrey Potapov</dc:creator>
  <cp:lastModifiedBy>Andrey Potapov</cp:lastModifiedBy>
  <cp:revision>12</cp:revision>
  <dcterms:created xsi:type="dcterms:W3CDTF">2024-04-01T05:30:05Z</dcterms:created>
  <dcterms:modified xsi:type="dcterms:W3CDTF">2024-04-08T12:16:58Z</dcterms:modified>
</cp:coreProperties>
</file>