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>
        <p:scale>
          <a:sx n="75" d="100"/>
          <a:sy n="75" d="100"/>
        </p:scale>
        <p:origin x="174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35</c:v>
                </c:pt>
              </c:numCache>
            </c:numRef>
          </c:val>
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<c:ext xmlns:c16="http://schemas.microsoft.com/office/drawing/2014/chart" uri="{C3380CC4-5D6E-409C-BE32-E72D297353CC}">
              <c16:uniqueId val="{00000000-74AF-45CA-89B9-F44537D3A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20</c:v>
                </c:pt>
                <c:pt idx="1">
                  <c:v>25</c:v>
                </c:pt>
              </c:numCache>
            </c:numRef>
          </c:val>
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<c:ext xmlns:c16="http://schemas.microsoft.com/office/drawing/2014/chart" uri="{C3380CC4-5D6E-409C-BE32-E72D297353CC}">
              <c16:uniqueId val="{00000001-74AF-45CA-89B9-F44537D3AC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8-4BAB-95D8-EDC2D7FE3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028175"/>
        <c:axId val="2073318015"/>
      </c:barChart>
      <c:catAx>
        <c:axId val="207502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 val="100"/>
        <c:noMultiLvlLbl val="0"/>
      </c:catAx>
      <c:valAx>
        <c:axId val="207331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343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283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565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01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798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74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02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636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63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362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86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/>
              <a:t>Our SALES</a:t>
            </a:r>
            <a:endParaRPr lang="ru-RU" sz="280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365958"/>
              </p:ext>
            </p:extLst>
          </p:nvPr>
        </p:nvGraphicFramePr>
        <p:xfrm>
          <a:off x="495017" y="996903"/>
          <a:ext cx="7260858" cy="509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1348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Rockwell Condensed" panose="02060603050405020104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Rockwell" panose="02060603020205020403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43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Rockwell</vt:lpstr>
      <vt:lpstr>Rockwell Condensed</vt:lpstr>
      <vt:lpstr>Wingdings</vt:lpstr>
      <vt:lpstr>Wood Type</vt:lpstr>
      <vt:lpstr>Our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8</cp:revision>
  <dcterms:created xsi:type="dcterms:W3CDTF">2024-03-06T05:43:18Z</dcterms:created>
  <dcterms:modified xsi:type="dcterms:W3CDTF">2024-03-13T05:04:53Z</dcterms:modified>
</cp:coreProperties>
</file>