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7D84-C80E-391E-7C0D-F24260E4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73B25-480A-9A2E-EA2D-D7E21D625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24B9-0D63-DAFA-16C2-6DB4137A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F656-515A-2B1C-5131-E875DD02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CA3B-1CEC-6582-9341-7DB57B27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DE35-C4FB-442D-E17D-CB98FDC8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028E4-9FB5-B2C4-FCDC-83149CEC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9AFD-C8B2-42AC-5B4E-8C45093F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124E-653A-2D3F-D1CE-9EA7CEB5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23C-C332-1A00-C57B-27BD9409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59AE7-6FAC-9567-6E89-66446D41B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55E8D-757E-E86B-B6B0-BF3DA181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4473-E7EF-8C38-AF2C-FD0746E9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22CF-222B-5F89-47C3-CED58E46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33C2-5557-C49A-D915-F3516C21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878D-4F32-1E6A-9A2F-B0EFF9A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9CB6-CCE0-49A6-D1AF-AE68D5CB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D137-4BE3-A5C1-D2DA-AE74B117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C08E-613E-2AA8-C8A5-3D075620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6835-43E0-748F-B4B5-0341091E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C327-2AF0-AC7A-6BCC-B2C2AC0D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F7B8-FB92-92D9-763C-66E7B708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A199-9F63-A2F8-9AD8-218A9040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0C00-23CC-7B29-FB02-A0BEA899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B7C1-25D8-C145-3271-53E61DEA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2795-1136-790A-F30D-B1259B8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539E-3946-1C74-77CE-0BDE467A1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9160-647B-352D-DF32-15DA8AE1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0292-DB5F-25EB-534E-1DAB20C8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6D92-86AB-628B-A7E9-51640010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36D06-47FC-8B46-B85F-44E6F165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47B9-4C2A-A72C-C28A-E7926AA7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794B5-E584-1A72-A119-7565DB7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A4CAE-3618-DC24-054E-4FDB312A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CB74A-8104-3A9D-14F9-D146FC8E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42648-4D5E-8A3A-ADC2-A15C444B3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584FD-6E9A-7128-4C35-128DE343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6219E-25A3-0C4C-FA88-1E74E6C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C3515-F54C-B17A-E3E0-2D9BE506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C81B-30DE-BEBA-C0EB-AE0A2288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58977-F922-4657-D406-F4B2E9E0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8D1BE-8CC7-C7AA-1F0A-CBD69570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88BBB-B933-5EAF-C5C1-FB5CC517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EBD17-17E9-FE49-D3E8-90F390BD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5C6F0-E6A9-AA97-73C3-B1692BEC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71637-1EF5-B329-84EE-9A1EDE72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F3C7-0AB2-AF60-C097-902A0263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7BCF-0B03-B320-FE67-44450864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AC891-CAA4-885A-FC4E-88999326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F4CE-E4DD-1F6C-8341-32A56BB6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AEDCC-AB0A-8444-B0D1-5060B00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D62F-5280-3139-EDAE-96987C99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D349-6C5D-DD06-83E5-C89B5CD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F6D80-D3E2-4F0D-549F-FC4B96C96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A5DAA-4644-391B-0C0F-CD6E7D99E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65FD-1F39-4EC4-3BA5-B41A211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11D11-94AF-73B4-0625-61B6DEB8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BE6F5-539B-A42C-C78A-39E5601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E4F9F-D045-9AB4-F427-57E07EB3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7B96-EDFF-D8F4-E70C-5067658A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79A9-7B91-8584-6519-6CCDA7D46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0D33-1D95-4187-9C9D-A2877609BC7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29DF-A519-B201-1DD2-AC5EAA6EC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4243-58EB-2D93-2949-6C3705850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D47C-86B9-4872-8592-AFA92474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543872-48F9-E428-BD78-94715D15A416}"/>
              </a:ext>
            </a:extLst>
          </p:cNvPr>
          <p:cNvGrpSpPr/>
          <p:nvPr/>
        </p:nvGrpSpPr>
        <p:grpSpPr>
          <a:xfrm>
            <a:off x="1222080" y="2528947"/>
            <a:ext cx="8831264" cy="1567458"/>
            <a:chOff x="1222080" y="2528947"/>
            <a:chExt cx="8831264" cy="15674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1CF8A58-383F-7201-971A-14FF5F5FCD83}"/>
                </a:ext>
              </a:extLst>
            </p:cNvPr>
            <p:cNvSpPr/>
            <p:nvPr/>
          </p:nvSpPr>
          <p:spPr>
            <a:xfrm>
              <a:off x="1222080" y="2528947"/>
              <a:ext cx="8813835" cy="1567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C41A8B1-E8CA-3E8E-0BB6-46C9DC3630BD}"/>
                </a:ext>
              </a:extLst>
            </p:cNvPr>
            <p:cNvGrpSpPr/>
            <p:nvPr/>
          </p:nvGrpSpPr>
          <p:grpSpPr>
            <a:xfrm>
              <a:off x="1222080" y="2532100"/>
              <a:ext cx="8831264" cy="1564305"/>
              <a:chOff x="1222080" y="2532100"/>
              <a:chExt cx="8831264" cy="15643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53F54-00FE-50A7-E0E6-814D41F0F24B}"/>
                  </a:ext>
                </a:extLst>
              </p:cNvPr>
              <p:cNvSpPr txBox="1"/>
              <p:nvPr/>
            </p:nvSpPr>
            <p:spPr>
              <a:xfrm>
                <a:off x="6975565" y="2532102"/>
                <a:ext cx="5501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slide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0CD7FB-A3CD-10F2-B416-984378DD3BA2}"/>
                  </a:ext>
                </a:extLst>
              </p:cNvPr>
              <p:cNvSpPr txBox="1"/>
              <p:nvPr/>
            </p:nvSpPr>
            <p:spPr>
              <a:xfrm>
                <a:off x="9434468" y="2532100"/>
                <a:ext cx="6014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shape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C80EEB-9A47-B0B8-B5AB-4358AE47E7F8}"/>
                  </a:ext>
                </a:extLst>
              </p:cNvPr>
              <p:cNvSpPr txBox="1"/>
              <p:nvPr/>
            </p:nvSpPr>
            <p:spPr>
              <a:xfrm>
                <a:off x="7793348" y="2532102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group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C0A957-465D-9772-F4C3-1024A63A484B}"/>
                  </a:ext>
                </a:extLst>
              </p:cNvPr>
              <p:cNvSpPr txBox="1"/>
              <p:nvPr/>
            </p:nvSpPr>
            <p:spPr>
              <a:xfrm>
                <a:off x="8468836" y="2532101"/>
                <a:ext cx="865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subgroup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1DA436B-FB56-ABE0-1A18-FEB3D5DF42CA}"/>
                  </a:ext>
                </a:extLst>
              </p:cNvPr>
              <p:cNvCxnSpPr>
                <a:stCxn id="5" idx="2"/>
              </p:cNvCxnSpPr>
              <p:nvPr/>
            </p:nvCxnSpPr>
            <p:spPr>
              <a:xfrm flipH="1">
                <a:off x="7250640" y="2993767"/>
                <a:ext cx="1" cy="25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A5792A6-CD42-62C5-E3BF-193D2E70CC80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8081247" y="2993767"/>
                <a:ext cx="1" cy="25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958C988-9DEE-627B-8D5B-392C2D2F0BC9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8901807" y="2993766"/>
                <a:ext cx="1" cy="250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D006515-FC47-9B89-D4FF-6C54BB1444C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 flipH="1">
                <a:off x="9735191" y="2993765"/>
                <a:ext cx="1" cy="250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BB56D-E2F2-7AF3-5954-B575CD85B571}"/>
                  </a:ext>
                </a:extLst>
              </p:cNvPr>
              <p:cNvSpPr txBox="1"/>
              <p:nvPr/>
            </p:nvSpPr>
            <p:spPr>
              <a:xfrm>
                <a:off x="6096000" y="3634740"/>
                <a:ext cx="3611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path to a group:	</a:t>
                </a:r>
                <a:r>
                  <a:rPr lang="en-US" sz="12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1/shapes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path to a subgroup:	</a:t>
                </a:r>
                <a:r>
                  <a:rPr lang="en-US" sz="12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1/shapes/2/shapes</a:t>
                </a:r>
                <a:endParaRPr lang="en-US" sz="12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A55FA6-FE99-2343-01DC-0AEDB54E27E8}"/>
                  </a:ext>
                </a:extLst>
              </p:cNvPr>
              <p:cNvSpPr txBox="1"/>
              <p:nvPr/>
            </p:nvSpPr>
            <p:spPr>
              <a:xfrm>
                <a:off x="9165501" y="2719921"/>
                <a:ext cx="3385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E400A3-F3CB-E33D-D4C1-5A2C4133B320}"/>
                  </a:ext>
                </a:extLst>
              </p:cNvPr>
              <p:cNvSpPr txBox="1"/>
              <p:nvPr/>
            </p:nvSpPr>
            <p:spPr>
              <a:xfrm>
                <a:off x="1222080" y="3059668"/>
                <a:ext cx="883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 reference to the new shape:</a:t>
                </a:r>
                <a:endPara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https://api.aspose.cloud/v3.0/slides/MyPresentation.pptx/slides/1/shapes/1/shapes/2/shapes/3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5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5</cp:revision>
  <dcterms:created xsi:type="dcterms:W3CDTF">2022-08-12T09:45:39Z</dcterms:created>
  <dcterms:modified xsi:type="dcterms:W3CDTF">2022-08-12T10:56:08Z</dcterms:modified>
</cp:coreProperties>
</file>