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4EA5-501E-37DA-969A-BA7DC2AAC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E0DF4-5B0D-D2BA-F206-168CB258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2814D-51F6-9240-907C-DBCDE7A9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08D-23AB-4023-81ED-F780C3D3E7C6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243D6-6AC5-2F74-A0DB-9D849CF1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4F591-02E2-3263-E76B-97DA532C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3208-A471-4373-AD04-542CFAB27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4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B13F-868B-3D82-57B3-C66F648C7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94619-31AD-7DE9-00DE-92BC785BC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9C068-76AF-CA49-9378-2EEEBBD3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08D-23AB-4023-81ED-F780C3D3E7C6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90870-2822-E559-9F5C-F3EDB397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347B9-9DCA-6BBB-61A3-AF3BA5C6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3208-A471-4373-AD04-542CFAB27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05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899684-2E39-E815-C53B-884BC70BE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108BF-8DDE-ED11-8B2A-DEFFE86CC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797EC-D92A-8869-8AFC-F9B2ED9B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08D-23AB-4023-81ED-F780C3D3E7C6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E999D-92EA-9121-CD6A-D173EF8E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591BF-28AC-A2CA-D7FC-1D1AE1A6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3208-A471-4373-AD04-542CFAB27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64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B47B-C210-F146-BEF4-F43F090E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FECA8-115A-FE5E-C7FB-D9B7C9F15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842E0-A7E2-8C8E-8062-4CADA480A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08D-23AB-4023-81ED-F780C3D3E7C6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D3CD3-79CE-FBBD-FDBD-D8DC1A45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904FC-99FB-B048-03E1-BEDAA66B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3208-A471-4373-AD04-542CFAB27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7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84CE-041E-3272-FACD-C74C5087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9CF52-4B88-E569-1DED-75BB803C1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136CA-4A44-DC82-5432-3379109F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08D-23AB-4023-81ED-F780C3D3E7C6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36BD9-A30C-6FFB-4805-C2D8B7FC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D764A-6ADE-70FA-6624-1882ABAE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3208-A471-4373-AD04-542CFAB27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67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A5B7-4C97-F56B-6D64-AD70AFAD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6A349-2C90-5778-9040-87F4360CA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FA078-FB29-5261-949F-DB1C6425B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0AC29-D466-897B-983A-B4E1089F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08D-23AB-4023-81ED-F780C3D3E7C6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CF71C-7BA6-6A7A-689A-1D7934BC7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53342-B8DB-094A-F055-599D60F3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3208-A471-4373-AD04-542CFAB27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54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0FDA-AFF4-8FA9-2E7F-C3E09E9A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323F2-045E-D73E-E9A4-A4E70173A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9F5AD-EF3C-99D5-83F0-E768083E5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F3A86-DF83-17CC-9123-307FFEA45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6CA99-C646-1705-1652-9EADAC5A3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B9783-FB52-D934-0BF1-275B9D86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08D-23AB-4023-81ED-F780C3D3E7C6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038FB-2029-2BA6-BBA9-2A559581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58190-E51C-2467-94F3-DD967705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3208-A471-4373-AD04-542CFAB27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6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4587-A902-0755-F9B8-4FB0FBD7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7BA4E-548A-06C9-739E-11445B2E3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08D-23AB-4023-81ED-F780C3D3E7C6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584DF-2020-D119-26A6-B302BBD7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6786C-B580-385D-E9D5-AEB45F70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3208-A471-4373-AD04-542CFAB27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94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1E3F4-58F3-323A-D179-92F8E363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08D-23AB-4023-81ED-F780C3D3E7C6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C4575-DD35-CC10-1027-E1BCD5B5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5D100-5CB4-DEAA-E5AE-992B7C3F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3208-A471-4373-AD04-542CFAB27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05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417C9-9C0B-E916-F3BD-21ECE38C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2D938-6769-572C-95B2-0B9515285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306EF-0046-525D-5353-8DAB02FF4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5C27E-81BF-4E09-ED37-2AED548B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08D-23AB-4023-81ED-F780C3D3E7C6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6F4E0-6717-717F-77F0-690B170B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A92A-B436-EEC1-E52C-3CC0B39D9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3208-A471-4373-AD04-542CFAB27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65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FDEF-9ADE-F2E0-74DB-CEC40A6E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2C63F-635F-10D8-1A1E-31BD8C0E0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17028-DA3D-EF4C-5E23-15D0C6495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843E7-FF5F-8695-8DA8-18121FE9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9D08D-23AB-4023-81ED-F780C3D3E7C6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B0AB8-FD94-F848-1D4A-7EFDDC8A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92D06-D25A-5DBD-70DF-71393A47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53208-A471-4373-AD04-542CFAB27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86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CE318-0BEE-779F-8958-AAF86B954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129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9D08D-23AB-4023-81ED-F780C3D3E7C6}" type="datetimeFigureOut">
              <a:rPr lang="ru-RU" smtClean="0"/>
              <a:t>02.02.2024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4C0EB-82CD-EBF8-CFE3-00E02F642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D3CF1-59D8-AE65-5ACE-98D19FAEA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0936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53208-A471-4373-AD04-542CFAB278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93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77F8-581A-DC8D-555F-C0B317C31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4A9EB-1ABB-6512-7037-5CB56BBD99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28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1</cp:revision>
  <dcterms:created xsi:type="dcterms:W3CDTF">2024-02-02T07:09:24Z</dcterms:created>
  <dcterms:modified xsi:type="dcterms:W3CDTF">2024-02-02T07:12:34Z</dcterms:modified>
</cp:coreProperties>
</file>