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2785" autoAdjust="0"/>
  </p:normalViewPr>
  <p:slideViewPr>
    <p:cSldViewPr snapToGrid="0">
      <p:cViewPr>
        <p:scale>
          <a:sx n="60" d="100"/>
          <a:sy n="60" d="100"/>
        </p:scale>
        <p:origin x="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BE86-8E94-048D-389B-F0581B418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693FD-8CCC-1387-E656-C44C59D5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4F18-A8C6-6C25-4017-7034B17D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AC7E-5722-4EC7-F9FA-AE1D9E08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D880-92FE-D347-ED6F-773616FC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577-7D21-6DD6-11DC-D7C7E0D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7082-2C5D-4449-CEB3-4BE8C210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B49E-5F24-865F-B1EE-64692B2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B75-35B8-0914-7D8B-BE3A729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53D0-5782-F2B7-B842-7F30361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21001-4A61-B6CA-3EBF-C047CCF0D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8FD9-8955-05A3-7490-2C0225CD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D554-E667-BF40-7588-167BCE5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19D2-221B-659A-0A75-74940276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DE1-ECBB-38FD-D807-733DE81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01E-0AB9-FF7A-BE85-21DE65B0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1F41-3D64-6DE9-0E6F-9F1CCF83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DECE-14A1-7208-1CFC-EADBBB9B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8D34-24F9-138D-CD33-EE432019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825D-7ADA-423E-F6EA-A922F48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9850-FFAB-8B30-E8B1-D329A80C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DAA4-24C8-5EC3-6010-FA6653D0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593E-CE28-8C25-666B-35939C4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A9E3-D83D-C69B-E57F-7E349DF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108E-077D-BDB7-C530-CA6BA52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2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5B08-2EA6-2083-A9DD-17D53DF2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7DE-60F5-5BFE-A4AC-005EE686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D811-F475-3E51-9524-B44BE803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300F5-BD2A-B5CD-6B5B-027E8DB9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2327-8B65-2472-A06B-946E816F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7CE4-9348-3F0B-2AF0-4628A2D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3C1C-5BAC-DC22-CEC5-2DC2B3B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512E-84D0-5153-30DF-71D7ACFD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F420-E44F-72C9-BC55-592BBD52C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ED82-C387-8CD4-8F2D-C76DAAB6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C75CD-C005-7736-D7CB-D404A2CF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9ED4-EBEE-2F62-A0F8-D5D1607A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126CA-2D48-3836-887C-774101D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3D602-09B3-774E-B30A-F709CD33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1227-796E-9A4C-72AE-905D1BEC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161E5-0D42-6818-6664-5034E128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2E41A-D2BB-912D-77F3-AC7238C7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1572E-8B88-E469-B774-21B0BBF8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14BA0-C4E3-C4D8-CB76-2DA6D48D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00FC-4BA8-2A37-A435-C239ACBF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5E14-2CE0-BF65-246A-72AC211C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4F4F-DD4C-5F66-A372-6B29DC62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3E9-CBAC-ADCB-403E-853C57EA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3106-781A-AB00-E4FE-BEE15A58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0439-9E8D-E8A1-7F4A-B52A300C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7280-DB3C-D146-DF4E-A7FD4BAB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A2BCA-A028-CD2C-DCCD-81A1D183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1AFD-8C44-60CB-729A-487C24BD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69038-5E47-B227-E38C-EC092079A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EC4-DB3B-0F82-BF0A-067D863E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37DA5-AC63-4665-6E50-75DF5602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697B0-A4AB-7059-61EA-F85A034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F5D9-9AAA-7E7E-3F83-4B9ABA2D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1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2584-43BD-35F9-6733-7FFA0446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607E-46DA-3FA4-25BF-2AC81396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C6A1-28C9-DEDC-58AF-32DB20E97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B196-39BF-F13E-4C81-BA5A8A57B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D687-B2A6-F433-3E44-8FEFBF72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8FBC1-34A8-D99F-565C-1E43F6101582}"/>
              </a:ext>
            </a:extLst>
          </p:cNvPr>
          <p:cNvSpPr txBox="1"/>
          <p:nvPr/>
        </p:nvSpPr>
        <p:spPr>
          <a:xfrm>
            <a:off x="378775" y="822233"/>
            <a:ext cx="571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paragraph.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970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3</cp:revision>
  <dcterms:created xsi:type="dcterms:W3CDTF">2024-07-26T04:17:51Z</dcterms:created>
  <dcterms:modified xsi:type="dcterms:W3CDTF">2024-07-26T04:35:26Z</dcterms:modified>
</cp:coreProperties>
</file>