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99" autoAdjust="0"/>
  </p:normalViewPr>
  <p:slideViewPr>
    <p:cSldViewPr snapToGrid="0">
      <p:cViewPr>
        <p:scale>
          <a:sx n="58" d="100"/>
          <a:sy n="58" d="100"/>
        </p:scale>
        <p:origin x="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/>
        </p:nvSpPr>
        <p:spPr>
          <a:xfrm>
            <a:off x="482960" y="47007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is the first text box.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/>
        </p:nvSpPr>
        <p:spPr>
          <a:xfrm>
            <a:off x="482960" y="1541540"/>
            <a:ext cx="5330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is the second text box.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second paragraph.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first text portion. </a:t>
            </a:r>
            <a:r>
              <a:rPr lang="en-US" sz="20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text portion.</a:t>
            </a:r>
            <a:endParaRPr lang="ru-RU" sz="20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23</cp:revision>
  <dcterms:created xsi:type="dcterms:W3CDTF">2024-04-01T05:30:05Z</dcterms:created>
  <dcterms:modified xsi:type="dcterms:W3CDTF">2024-05-03T05:18:23Z</dcterms:modified>
</cp:coreProperties>
</file>