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2" r:id="rId1"/>
  </p:sldMasterIdLst>
  <p:notesMasterIdLst>
    <p:notesMasterId r:id="rId3"/>
  </p:notesMasterIdLst>
  <p:sldIdLst>
    <p:sldId id="256" r:id="rId2"/>
  </p:sldIdLst>
  <p:sldSz cx="12192000" cy="6858000"/>
  <p:notesSz cx="6858000" cy="9144000"/>
  <p:custDataLst>
    <p:tags r:id="rId4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83" autoAdjust="0"/>
    <p:restoredTop sz="95784" autoAdjust="0"/>
  </p:normalViewPr>
  <p:slideViewPr>
    <p:cSldViewPr snapToGrid="0">
      <p:cViewPr varScale="1">
        <p:scale>
          <a:sx n="58" d="100"/>
          <a:sy n="58" d="100"/>
        </p:scale>
        <p:origin x="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Product A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2021</c:v>
                </c:pt>
                <c:pt idx="1">
                  <c:v>2022</c:v>
                </c:pt>
                <c:pt idx="2">
                  <c:v>2023</c:v>
                </c:pt>
              </c:numCache>
            </c:numRef>
          </c:cat>
          <c:val>
            <c:numRef>
              <c:f>Sheet1!$B$2:$B$4</c:f>
              <c:numCache>
                <c:formatCode>General</c:formatCode>
                <c:ptCount val="3"/>
                <c:pt idx="0">
                  <c:v>10</c:v>
                </c:pt>
                <c:pt idx="1">
                  <c:v>35</c:v>
                </c:pt>
                <c:pt idx="2">
                  <c:v>45</c:v>
                </c:pt>
              </c:numCache>
            </c:numRef>
          </c:val>
          <c:smooth val="0"/>
          <c:extLst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>
            <c:ext xmlns:c16="http://schemas.microsoft.com/office/drawing/2014/chart" uri="{C3380CC4-5D6E-409C-BE32-E72D297353CC}">
              <c16:uniqueId val="{00000000-D5E4-4E7E-8B6E-3716EEF7AEF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Product B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2021</c:v>
                </c:pt>
                <c:pt idx="1">
                  <c:v>2022</c:v>
                </c:pt>
                <c:pt idx="2">
                  <c:v>2023</c:v>
                </c:pt>
              </c:numCache>
            </c:numRef>
          </c:cat>
          <c:val>
            <c:numRef>
              <c:f>Sheet1!$C$2:$C$4</c:f>
              <c:numCache>
                <c:formatCode>General</c:formatCode>
                <c:ptCount val="3"/>
                <c:pt idx="0">
                  <c:v>20</c:v>
                </c:pt>
                <c:pt idx="1">
                  <c:v>25</c:v>
                </c:pt>
                <c:pt idx="2">
                  <c:v>35</c:v>
                </c:pt>
              </c:numCache>
            </c:numRef>
          </c:val>
          <c:smooth val="0"/>
          <c:extLst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>
            <c:ext xmlns:c16="http://schemas.microsoft.com/office/drawing/2014/chart" uri="{C3380CC4-5D6E-409C-BE32-E72D297353CC}">
              <c16:uniqueId val="{00000001-D5E4-4E7E-8B6E-3716EEF7AEF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75028175"/>
        <c:axId val="2073318015"/>
      </c:lineChart>
      <c:catAx>
        <c:axId val="207502817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 smtId="4294967295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073318015"/>
        <c:crosses val="autoZero"/>
        <c:auto val="0"/>
        <c:lblAlgn val="ctr"/>
        <c:lblOffset val="100"/>
        <c:noMultiLvlLbl val="0"/>
      </c:catAx>
      <c:valAx>
        <c:axId val="20733180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 smtId="4294967295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0750281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 smtId="4294967295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A57B83-58E3-498E-B4E3-EC0493787F84}" type="datetimeFigureOut">
              <a:rPr lang="ru-RU" smtClean="0"/>
              <a:t>06.03.2024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2223DC-060F-4770-A0F9-9D59E576A3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8069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2223DC-060F-4770-A0F9-9D59E576A3DF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2726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27DE-568B-4FE5-94EC-CDBB6F0C0C24}" type="datetimeFigureOut">
              <a:rPr lang="ru-RU" smtClean="0"/>
              <a:t>06.03.2024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1901DF88-2C2B-4931-B145-E1E8736073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6734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27DE-568B-4FE5-94EC-CDBB6F0C0C24}" type="datetimeFigureOut">
              <a:rPr lang="ru-RU" smtClean="0"/>
              <a:t>06.03.2024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1DF88-2C2B-4931-B145-E1E8736073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7728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27DE-568B-4FE5-94EC-CDBB6F0C0C24}" type="datetimeFigureOut">
              <a:rPr lang="ru-RU" smtClean="0"/>
              <a:t>06.03.2024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1DF88-2C2B-4931-B145-E1E8736073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1256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27DE-568B-4FE5-94EC-CDBB6F0C0C24}" type="datetimeFigureOut">
              <a:rPr lang="ru-RU" smtClean="0"/>
              <a:t>06.03.2024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1DF88-2C2B-4931-B145-E1E8736073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1870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525627DE-568B-4FE5-94EC-CDBB6F0C0C24}" type="datetimeFigureOut">
              <a:rPr lang="ru-RU" smtClean="0"/>
              <a:t>06.03.2024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ru-RU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1901DF88-2C2B-4931-B145-E1E8736073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5879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27DE-568B-4FE5-94EC-CDBB6F0C0C24}" type="datetimeFigureOut">
              <a:rPr lang="ru-RU" smtClean="0"/>
              <a:t>06.03.2024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1DF88-2C2B-4931-B145-E1E8736073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9874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27DE-568B-4FE5-94EC-CDBB6F0C0C24}" type="datetimeFigureOut">
              <a:rPr lang="ru-RU" smtClean="0"/>
              <a:t>06.03.2024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1DF88-2C2B-4931-B145-E1E8736073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5900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27DE-568B-4FE5-94EC-CDBB6F0C0C24}" type="datetimeFigureOut">
              <a:rPr lang="ru-RU" smtClean="0"/>
              <a:t>06.03.2024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1DF88-2C2B-4931-B145-E1E8736073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3363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27DE-568B-4FE5-94EC-CDBB6F0C0C24}" type="datetimeFigureOut">
              <a:rPr lang="ru-RU" smtClean="0"/>
              <a:t>06.03.2024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1DF88-2C2B-4931-B145-E1E8736073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8316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27DE-568B-4FE5-94EC-CDBB6F0C0C24}" type="datetimeFigureOut">
              <a:rPr lang="ru-RU" smtClean="0"/>
              <a:t>06.03.2024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1DF88-2C2B-4931-B145-E1E8736073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3836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27DE-568B-4FE5-94EC-CDBB6F0C0C24}" type="datetimeFigureOut">
              <a:rPr lang="ru-RU" smtClean="0"/>
              <a:t>06.03.2024</a:t>
            </a:fld>
            <a:endParaRPr lang="ru-RU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1DF88-2C2B-4931-B145-E1E8736073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6418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525627DE-568B-4FE5-94EC-CDBB6F0C0C24}" type="datetimeFigureOut">
              <a:rPr lang="ru-RU" smtClean="0"/>
              <a:t>06.03.2024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1901DF88-2C2B-4931-B145-E1E8736073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2471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A498E2AA-3279-A2D9-340C-A11378C94EA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69676123"/>
              </p:ext>
            </p:extLst>
          </p:nvPr>
        </p:nvGraphicFramePr>
        <p:xfrm>
          <a:off x="495017" y="996903"/>
          <a:ext cx="7260858" cy="50954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itle 3">
            <a:extLst>
              <a:ext uri="{FF2B5EF4-FFF2-40B4-BE49-F238E27FC236}">
                <a16:creationId xmlns:a16="http://schemas.microsoft.com/office/drawing/2014/main" id="{2D16E701-C835-B82F-FAF2-225746F07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942" y="365126"/>
            <a:ext cx="10515600" cy="679904"/>
          </a:xfrm>
        </p:spPr>
        <p:txBody>
          <a:bodyPr>
            <a:normAutofit/>
          </a:bodyPr>
          <a:lstStyle/>
          <a:p>
            <a:r>
              <a:rPr lang="en-US" sz="2800" dirty="0"/>
              <a:t>Our SALES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97413489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3.1.32"/>
  <p:tag name="AS_OS" val="Microsoft Windows NT 6.2.9200.0"/>
  <p:tag name="AS_RELEASE_DATE" val="2024.02.14"/>
  <p:tag name="AS_TITLE" val="Aspose.Slides for .NET Standard 2.0"/>
  <p:tag name="AS_VERSION" val="24.2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TM03090434[[fn=Дерево]]</Template>
  <TotalTime>39</TotalTime>
  <Words>3</Words>
  <Application>Microsoft Office PowerPoint</Application>
  <PresentationFormat>Widescreen</PresentationFormat>
  <Paragraphs>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Calibri</vt:lpstr>
      <vt:lpstr>Cambria</vt:lpstr>
      <vt:lpstr>Rockwell</vt:lpstr>
      <vt:lpstr>Rockwell Condensed</vt:lpstr>
      <vt:lpstr>Wingdings</vt:lpstr>
      <vt:lpstr>Wood Type</vt:lpstr>
      <vt:lpstr>Our SALES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Andrey Potapov</dc:creator>
  <cp:lastModifiedBy>Andrey Potapov</cp:lastModifiedBy>
  <cp:revision>3</cp:revision>
  <dcterms:created xsi:type="dcterms:W3CDTF">2024-03-06T05:43:18Z</dcterms:created>
  <dcterms:modified xsi:type="dcterms:W3CDTF">2024-03-06T06:32:44Z</dcterms:modified>
</cp:coreProperties>
</file>