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784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35</c:v>
                </c:pt>
                <c:pt idx="2">
                  <c:v>45</c:v>
                </c:pt>
              </c:numCache>
            </c:numRef>
          </c:val>
          <c:smooth val="0"/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0-74AF-45CA-89B9-F44537D3A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  <c:smooth val="0"/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1-74AF-45CA-89B9-F44537D3AC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98-4BAB-95D8-EDC2D7FE3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5028175"/>
        <c:axId val="2073318015"/>
      </c:lineChart>
      <c:catAx>
        <c:axId val="207502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3318015"/>
        <c:crosses val="autoZero"/>
        <c:auto val="0"/>
        <c:lblAlgn val="ctr"/>
        <c:lblOffset val="100"/>
        <c:noMultiLvlLbl val="0"/>
      </c:catAx>
      <c:valAx>
        <c:axId val="207331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502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7B83-58E3-498E-B4E3-EC0493787F8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23DC-060F-4770-A0F9-9D59E576A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6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223DC-060F-4770-A0F9-9D59E576A3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2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73437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283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2565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701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798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8743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02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636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3163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362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86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6E701-C835-B82F-FAF2-225746F0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42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2800"/>
              <a:t>Our SALES</a:t>
            </a:r>
            <a:endParaRPr lang="ru-RU" sz="280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498E2AA-3279-A2D9-340C-A11378C94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318754"/>
              </p:ext>
            </p:extLst>
          </p:nvPr>
        </p:nvGraphicFramePr>
        <p:xfrm>
          <a:off x="495017" y="996903"/>
          <a:ext cx="7260858" cy="509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413489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2.14"/>
  <p:tag name="AS_TITLE" val="Aspose.Slides for .NET Standard 2.0"/>
  <p:tag name="AS_VERSION" val="2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Rockwell Condensed" panose="02060603050405020104"/>
        <a:cs typeface="Arial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Rockwell" panose="02060603020205020403"/>
        <a:cs typeface="Arial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39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Rockwell</vt:lpstr>
      <vt:lpstr>Rockwell Condensed</vt:lpstr>
      <vt:lpstr>Wingdings</vt:lpstr>
      <vt:lpstr>Wood Type</vt:lpstr>
      <vt:lpstr>Our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6</cp:revision>
  <dcterms:created xsi:type="dcterms:W3CDTF">2024-03-06T05:43:18Z</dcterms:created>
  <dcterms:modified xsi:type="dcterms:W3CDTF">2024-03-07T10:33:10Z</dcterms:modified>
</cp:coreProperties>
</file>